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2" d="100"/>
          <a:sy n="102" d="100"/>
        </p:scale>
        <p:origin x="192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10/1/20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2020-10-01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2020-10-01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2020-10-01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2020-10-01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2020-10-01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2020-10-01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2020-10-01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2020-10-01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2020-10-01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2020-10-01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2020-10-01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7674-345B-6D45-8433-396169D87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Node-RED – WoT-Discovery</a:t>
            </a:r>
            <a:br>
              <a:rPr lang="en-US" dirty="0"/>
            </a:br>
            <a:r>
              <a:rPr lang="en-US" dirty="0"/>
              <a:t>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957DB-7468-C943-8F4B-9FE90A3CB8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Kunihiko Toumura</a:t>
            </a:r>
          </a:p>
          <a:p>
            <a:r>
              <a:rPr lang="en-US" dirty="0"/>
              <a:t>2020.10.1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488F1-92D7-254A-A373-03160DC7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</p:spTree>
    <p:extLst>
      <p:ext uri="{BB962C8B-B14F-4D97-AF65-F5344CB8AC3E}">
        <p14:creationId xmlns:p14="http://schemas.microsoft.com/office/powerpoint/2010/main" val="172328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194C-11B4-DF4D-BD5B-07A74B9C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B15A-EE83-6C46-B3BF-DD4FF849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223"/>
            <a:ext cx="10515600" cy="2130778"/>
          </a:xfrm>
        </p:spPr>
        <p:txBody>
          <a:bodyPr/>
          <a:lstStyle/>
          <a:p>
            <a:r>
              <a:rPr lang="en-US" dirty="0"/>
              <a:t>In last plugfest, we developed an Auto-population server which uses </a:t>
            </a:r>
            <a:r>
              <a:rPr lang="en-US" dirty="0" err="1"/>
              <a:t>Linksmart’s</a:t>
            </a:r>
            <a:r>
              <a:rPr lang="en-US" dirty="0"/>
              <a:t> TD Directory Service.</a:t>
            </a:r>
          </a:p>
          <a:p>
            <a:r>
              <a:rPr lang="en-US" dirty="0"/>
              <a:t>On this plugfest, we are developing another auto-population server which uses DNS-SD/</a:t>
            </a:r>
            <a:r>
              <a:rPr lang="en-US" dirty="0" err="1"/>
              <a:t>mDNS</a:t>
            </a:r>
            <a:r>
              <a:rPr lang="en-US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3E547-66FF-8D41-A445-B9D23F2D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DA42-2970-1B4D-9C1F-77F249CD7467}" type="datetime1">
              <a:rPr lang="en-CA" smtClean="0"/>
              <a:t>2020-10-01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3CDDC-3456-C849-BC93-92466B8AD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B2D99-10F9-7144-B8A4-C7301A56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FCDC0B-3213-BF40-B347-2E5A714B501C}"/>
              </a:ext>
            </a:extLst>
          </p:cNvPr>
          <p:cNvSpPr/>
          <p:nvPr/>
        </p:nvSpPr>
        <p:spPr>
          <a:xfrm>
            <a:off x="4454724" y="4195516"/>
            <a:ext cx="2602262" cy="1541279"/>
          </a:xfrm>
          <a:prstGeom prst="roundRect">
            <a:avLst>
              <a:gd name="adj" fmla="val 756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9" name="Curved Right Arrow 8">
            <a:extLst>
              <a:ext uri="{FF2B5EF4-FFF2-40B4-BE49-F238E27FC236}">
                <a16:creationId xmlns:a16="http://schemas.microsoft.com/office/drawing/2014/main" id="{C0725AA0-6F76-1647-A052-3CA2EB6972A7}"/>
              </a:ext>
            </a:extLst>
          </p:cNvPr>
          <p:cNvSpPr/>
          <p:nvPr/>
        </p:nvSpPr>
        <p:spPr>
          <a:xfrm>
            <a:off x="3605357" y="5253213"/>
            <a:ext cx="992205" cy="25379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7A97D-F35D-A447-9DF3-5088D5C88827}"/>
              </a:ext>
            </a:extLst>
          </p:cNvPr>
          <p:cNvSpPr txBox="1"/>
          <p:nvPr/>
        </p:nvSpPr>
        <p:spPr>
          <a:xfrm>
            <a:off x="3794832" y="5467399"/>
            <a:ext cx="664294" cy="363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</a:t>
            </a:r>
            <a:r>
              <a:rPr lang="en-JP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etrieve</a:t>
            </a:r>
          </a:p>
          <a:p>
            <a:pPr algn="ctr"/>
            <a:r>
              <a:rPr lang="en-JP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TDs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EC20190-BAC9-374E-9716-C2114149A68E}"/>
              </a:ext>
            </a:extLst>
          </p:cNvPr>
          <p:cNvSpPr/>
          <p:nvPr/>
        </p:nvSpPr>
        <p:spPr>
          <a:xfrm>
            <a:off x="4602516" y="5149131"/>
            <a:ext cx="869929" cy="4730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Node</a:t>
            </a:r>
          </a:p>
          <a:p>
            <a:pPr algn="ctr"/>
            <a:r>
              <a:rPr lang="en-US" sz="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Generator</a:t>
            </a:r>
            <a:endParaRPr lang="en-JP" sz="8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C233D1-4B24-B149-B7FF-0A5237E7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480" y="3800393"/>
            <a:ext cx="305861" cy="2802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D57E1D-7DD9-9E41-8690-C2BF6313468C}"/>
              </a:ext>
            </a:extLst>
          </p:cNvPr>
          <p:cNvSpPr txBox="1"/>
          <p:nvPr/>
        </p:nvSpPr>
        <p:spPr>
          <a:xfrm>
            <a:off x="8305341" y="3775498"/>
            <a:ext cx="1811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Node-RED</a:t>
            </a:r>
            <a:endParaRPr lang="en-JP" sz="16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4F365A3-1EE8-EA4E-AA77-63CAC4502451}"/>
              </a:ext>
            </a:extLst>
          </p:cNvPr>
          <p:cNvSpPr/>
          <p:nvPr/>
        </p:nvSpPr>
        <p:spPr>
          <a:xfrm>
            <a:off x="6130396" y="4632769"/>
            <a:ext cx="864488" cy="3778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Catalogue</a:t>
            </a:r>
          </a:p>
          <a:p>
            <a:pPr algn="ctr"/>
            <a:r>
              <a:rPr lang="en-US" sz="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Server</a:t>
            </a:r>
            <a:endParaRPr lang="en-JP" sz="8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pSp>
        <p:nvGrpSpPr>
          <p:cNvPr id="15" name="グループ化 102">
            <a:extLst>
              <a:ext uri="{FF2B5EF4-FFF2-40B4-BE49-F238E27FC236}">
                <a16:creationId xmlns:a16="http://schemas.microsoft.com/office/drawing/2014/main" id="{54B9E903-830F-AF41-AE8D-CF93842F7044}"/>
              </a:ext>
            </a:extLst>
          </p:cNvPr>
          <p:cNvGrpSpPr/>
          <p:nvPr/>
        </p:nvGrpSpPr>
        <p:grpSpPr>
          <a:xfrm>
            <a:off x="3943233" y="5127694"/>
            <a:ext cx="244398" cy="253791"/>
            <a:chOff x="5406493" y="1665805"/>
            <a:chExt cx="863461" cy="897968"/>
          </a:xfrm>
        </p:grpSpPr>
        <p:sp>
          <p:nvSpPr>
            <p:cNvPr id="16" name="角丸四角形 21">
              <a:extLst>
                <a:ext uri="{FF2B5EF4-FFF2-40B4-BE49-F238E27FC236}">
                  <a16:creationId xmlns:a16="http://schemas.microsoft.com/office/drawing/2014/main" id="{95691BE9-A7A7-D949-B68F-9C652709C340}"/>
                </a:ext>
              </a:extLst>
            </p:cNvPr>
            <p:cNvSpPr/>
            <p:nvPr/>
          </p:nvSpPr>
          <p:spPr bwMode="auto">
            <a:xfrm>
              <a:off x="5406493" y="1665805"/>
              <a:ext cx="863461" cy="897968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grpSp>
          <p:nvGrpSpPr>
            <p:cNvPr id="17" name="Group 44">
              <a:extLst>
                <a:ext uri="{FF2B5EF4-FFF2-40B4-BE49-F238E27FC236}">
                  <a16:creationId xmlns:a16="http://schemas.microsoft.com/office/drawing/2014/main" id="{EF6F1663-BEC8-124A-9696-55BE7D0C088C}"/>
                </a:ext>
              </a:extLst>
            </p:cNvPr>
            <p:cNvGrpSpPr/>
            <p:nvPr/>
          </p:nvGrpSpPr>
          <p:grpSpPr>
            <a:xfrm>
              <a:off x="5506487" y="1808145"/>
              <a:ext cx="592395" cy="642327"/>
              <a:chOff x="3589327" y="2082553"/>
              <a:chExt cx="568045" cy="615987"/>
            </a:xfrm>
          </p:grpSpPr>
          <p:sp>
            <p:nvSpPr>
              <p:cNvPr id="18" name="Isosceles Triangle 45">
                <a:extLst>
                  <a:ext uri="{FF2B5EF4-FFF2-40B4-BE49-F238E27FC236}">
                    <a16:creationId xmlns:a16="http://schemas.microsoft.com/office/drawing/2014/main" id="{1000015F-C1AD-8C41-BE91-FD9537B2682E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9" name="Oval 46">
                <a:extLst>
                  <a:ext uri="{FF2B5EF4-FFF2-40B4-BE49-F238E27FC236}">
                    <a16:creationId xmlns:a16="http://schemas.microsoft.com/office/drawing/2014/main" id="{C32E9BFB-8D41-7941-B7FD-E6D703DDB93E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20" name="Oval 47">
                <a:extLst>
                  <a:ext uri="{FF2B5EF4-FFF2-40B4-BE49-F238E27FC236}">
                    <a16:creationId xmlns:a16="http://schemas.microsoft.com/office/drawing/2014/main" id="{A1DCB4F6-2C1F-5949-BF07-5CBD22BAB92E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21" name="Oval 48">
                <a:extLst>
                  <a:ext uri="{FF2B5EF4-FFF2-40B4-BE49-F238E27FC236}">
                    <a16:creationId xmlns:a16="http://schemas.microsoft.com/office/drawing/2014/main" id="{96CFEF51-6F83-4042-AF33-3C8150BCD8CB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</p:grpSp>
      <p:grpSp>
        <p:nvGrpSpPr>
          <p:cNvPr id="22" name="グループ化 102">
            <a:extLst>
              <a:ext uri="{FF2B5EF4-FFF2-40B4-BE49-F238E27FC236}">
                <a16:creationId xmlns:a16="http://schemas.microsoft.com/office/drawing/2014/main" id="{314F2474-7A7D-5E42-9DED-275011584524}"/>
              </a:ext>
            </a:extLst>
          </p:cNvPr>
          <p:cNvGrpSpPr/>
          <p:nvPr/>
        </p:nvGrpSpPr>
        <p:grpSpPr>
          <a:xfrm>
            <a:off x="3994854" y="5173000"/>
            <a:ext cx="244398" cy="253791"/>
            <a:chOff x="5406493" y="1665805"/>
            <a:chExt cx="863461" cy="897968"/>
          </a:xfrm>
        </p:grpSpPr>
        <p:sp>
          <p:nvSpPr>
            <p:cNvPr id="23" name="角丸四角形 21">
              <a:extLst>
                <a:ext uri="{FF2B5EF4-FFF2-40B4-BE49-F238E27FC236}">
                  <a16:creationId xmlns:a16="http://schemas.microsoft.com/office/drawing/2014/main" id="{E9D0FB9C-8965-604B-8FDF-D58C08620E0C}"/>
                </a:ext>
              </a:extLst>
            </p:cNvPr>
            <p:cNvSpPr/>
            <p:nvPr/>
          </p:nvSpPr>
          <p:spPr bwMode="auto">
            <a:xfrm>
              <a:off x="5406493" y="1665805"/>
              <a:ext cx="863461" cy="897968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grpSp>
          <p:nvGrpSpPr>
            <p:cNvPr id="24" name="Group 44">
              <a:extLst>
                <a:ext uri="{FF2B5EF4-FFF2-40B4-BE49-F238E27FC236}">
                  <a16:creationId xmlns:a16="http://schemas.microsoft.com/office/drawing/2014/main" id="{1A2F9A3C-C67D-8249-AF87-3C6417BFCAE0}"/>
                </a:ext>
              </a:extLst>
            </p:cNvPr>
            <p:cNvGrpSpPr/>
            <p:nvPr/>
          </p:nvGrpSpPr>
          <p:grpSpPr>
            <a:xfrm>
              <a:off x="5506487" y="1808145"/>
              <a:ext cx="592395" cy="642327"/>
              <a:chOff x="3589327" y="2082553"/>
              <a:chExt cx="568045" cy="615987"/>
            </a:xfrm>
          </p:grpSpPr>
          <p:sp>
            <p:nvSpPr>
              <p:cNvPr id="25" name="Isosceles Triangle 45">
                <a:extLst>
                  <a:ext uri="{FF2B5EF4-FFF2-40B4-BE49-F238E27FC236}">
                    <a16:creationId xmlns:a16="http://schemas.microsoft.com/office/drawing/2014/main" id="{210E9454-6A6F-B648-BA73-87E810047ADB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26" name="Oval 46">
                <a:extLst>
                  <a:ext uri="{FF2B5EF4-FFF2-40B4-BE49-F238E27FC236}">
                    <a16:creationId xmlns:a16="http://schemas.microsoft.com/office/drawing/2014/main" id="{420CC0BF-C978-F24F-92C7-18BB03B91BA8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27" name="Oval 47">
                <a:extLst>
                  <a:ext uri="{FF2B5EF4-FFF2-40B4-BE49-F238E27FC236}">
                    <a16:creationId xmlns:a16="http://schemas.microsoft.com/office/drawing/2014/main" id="{BAAA70AB-7311-E846-BF4C-D48720C2D6BA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28" name="Oval 48">
                <a:extLst>
                  <a:ext uri="{FF2B5EF4-FFF2-40B4-BE49-F238E27FC236}">
                    <a16:creationId xmlns:a16="http://schemas.microsoft.com/office/drawing/2014/main" id="{C46F4BE9-9BAA-7A4A-A356-F4F34E35FD9F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C7BC8D-F094-2F40-8DDA-9E86EE2AFD4A}"/>
              </a:ext>
            </a:extLst>
          </p:cNvPr>
          <p:cNvGrpSpPr/>
          <p:nvPr/>
        </p:nvGrpSpPr>
        <p:grpSpPr>
          <a:xfrm>
            <a:off x="7992584" y="4111788"/>
            <a:ext cx="3255090" cy="2120151"/>
            <a:chOff x="473308" y="2310655"/>
            <a:chExt cx="6593351" cy="449897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9CC83A5-1A8D-C948-B34F-619C6A12E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972" y="2310655"/>
              <a:ext cx="6581687" cy="4498978"/>
            </a:xfrm>
            <a:prstGeom prst="rect">
              <a:avLst/>
            </a:prstGeom>
          </p:spPr>
        </p:pic>
        <p:sp>
          <p:nvSpPr>
            <p:cNvPr id="31" name="四角形: 角を丸くする 3">
              <a:extLst>
                <a:ext uri="{FF2B5EF4-FFF2-40B4-BE49-F238E27FC236}">
                  <a16:creationId xmlns:a16="http://schemas.microsoft.com/office/drawing/2014/main" id="{08B3FD3E-3005-4E46-83FA-CD6C7FE2F7FA}"/>
                </a:ext>
              </a:extLst>
            </p:cNvPr>
            <p:cNvSpPr/>
            <p:nvPr/>
          </p:nvSpPr>
          <p:spPr>
            <a:xfrm>
              <a:off x="473308" y="5164926"/>
              <a:ext cx="1448508" cy="983921"/>
            </a:xfrm>
            <a:prstGeom prst="roundRect">
              <a:avLst>
                <a:gd name="adj" fmla="val 5351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32" name="四角形: 角を丸くする 3">
              <a:extLst>
                <a:ext uri="{FF2B5EF4-FFF2-40B4-BE49-F238E27FC236}">
                  <a16:creationId xmlns:a16="http://schemas.microsoft.com/office/drawing/2014/main" id="{9F9B5D99-DAD7-6B40-8E02-45E24B976C46}"/>
                </a:ext>
              </a:extLst>
            </p:cNvPr>
            <p:cNvSpPr/>
            <p:nvPr/>
          </p:nvSpPr>
          <p:spPr>
            <a:xfrm>
              <a:off x="3932737" y="3323430"/>
              <a:ext cx="3133922" cy="2594485"/>
            </a:xfrm>
            <a:prstGeom prst="roundRect">
              <a:avLst>
                <a:gd name="adj" fmla="val 5351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</p:grpSp>
      <p:sp>
        <p:nvSpPr>
          <p:cNvPr id="33" name="Magnetic Disk 32">
            <a:extLst>
              <a:ext uri="{FF2B5EF4-FFF2-40B4-BE49-F238E27FC236}">
                <a16:creationId xmlns:a16="http://schemas.microsoft.com/office/drawing/2014/main" id="{E71F07CE-79E2-6442-AAD3-0B91E17D95D4}"/>
              </a:ext>
            </a:extLst>
          </p:cNvPr>
          <p:cNvSpPr/>
          <p:nvPr/>
        </p:nvSpPr>
        <p:spPr>
          <a:xfrm>
            <a:off x="6146072" y="5073602"/>
            <a:ext cx="864489" cy="42134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4" name="Curved Right Arrow 33">
            <a:extLst>
              <a:ext uri="{FF2B5EF4-FFF2-40B4-BE49-F238E27FC236}">
                <a16:creationId xmlns:a16="http://schemas.microsoft.com/office/drawing/2014/main" id="{6DD2BFAA-432A-4A41-963B-FD4DA73C37BE}"/>
              </a:ext>
            </a:extLst>
          </p:cNvPr>
          <p:cNvSpPr/>
          <p:nvPr/>
        </p:nvSpPr>
        <p:spPr>
          <a:xfrm>
            <a:off x="7047195" y="4967769"/>
            <a:ext cx="761366" cy="24666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DC5800-3C0C-4C45-A608-0BCAF2C39053}"/>
              </a:ext>
            </a:extLst>
          </p:cNvPr>
          <p:cNvSpPr txBox="1"/>
          <p:nvPr/>
        </p:nvSpPr>
        <p:spPr>
          <a:xfrm>
            <a:off x="7012877" y="5167167"/>
            <a:ext cx="1002378" cy="1087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</a:t>
            </a:r>
            <a:r>
              <a:rPr lang="en-JP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etrieve</a:t>
            </a:r>
          </a:p>
          <a:p>
            <a:pPr algn="ctr"/>
            <a:r>
              <a:rPr lang="en-US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 catalogue</a:t>
            </a:r>
          </a:p>
          <a:p>
            <a:pPr algn="ctr"/>
            <a:r>
              <a:rPr lang="en-US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and</a:t>
            </a:r>
          </a:p>
          <a:p>
            <a:pPr algn="ctr"/>
            <a:r>
              <a:rPr lang="en-US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node</a:t>
            </a:r>
            <a:endParaRPr lang="en-JP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en-JP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modules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049D595-3A80-7A45-9C45-3EE9CA918C87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5472445" y="4821706"/>
            <a:ext cx="657951" cy="563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0925AD0-2974-1C41-9589-5402921C8DDF}"/>
              </a:ext>
            </a:extLst>
          </p:cNvPr>
          <p:cNvCxnSpPr>
            <a:cxnSpLocks/>
            <a:stCxn id="11" idx="3"/>
            <a:endCxn id="33" idx="2"/>
          </p:cNvCxnSpPr>
          <p:nvPr/>
        </p:nvCxnSpPr>
        <p:spPr>
          <a:xfrm flipV="1">
            <a:off x="5472445" y="5284272"/>
            <a:ext cx="673627" cy="101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441AC45-1F41-D84C-99EA-4FA1F98F3F07}"/>
              </a:ext>
            </a:extLst>
          </p:cNvPr>
          <p:cNvSpPr txBox="1"/>
          <p:nvPr/>
        </p:nvSpPr>
        <p:spPr>
          <a:xfrm rot="20186111">
            <a:off x="5490034" y="4620885"/>
            <a:ext cx="685377" cy="3495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Generate a </a:t>
            </a:r>
            <a:br>
              <a:rPr lang="en-US" sz="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sz="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catalogue</a:t>
            </a:r>
            <a:endParaRPr lang="en-JP" sz="6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4C6F3E-E330-354C-A56F-ADC969311F34}"/>
              </a:ext>
            </a:extLst>
          </p:cNvPr>
          <p:cNvSpPr txBox="1"/>
          <p:nvPr/>
        </p:nvSpPr>
        <p:spPr>
          <a:xfrm rot="1430073">
            <a:off x="5484169" y="5099916"/>
            <a:ext cx="592464" cy="466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Generate</a:t>
            </a:r>
          </a:p>
          <a:p>
            <a:pPr algn="ctr"/>
            <a:r>
              <a:rPr lang="en-US" sz="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node</a:t>
            </a:r>
          </a:p>
          <a:p>
            <a:pPr algn="ctr"/>
            <a:r>
              <a:rPr lang="en-US" sz="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modules</a:t>
            </a:r>
            <a:endParaRPr lang="en-JP" sz="6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A0AD7EA-E2E5-9142-AFA2-5842ECFF85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27" t="21593" r="6885" b="17997"/>
          <a:stretch/>
        </p:blipFill>
        <p:spPr>
          <a:xfrm>
            <a:off x="6175347" y="5162509"/>
            <a:ext cx="455523" cy="1158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4D08CB3-C6BB-A740-8170-3E33D8441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27" t="21593" r="6885" b="17997"/>
          <a:stretch/>
        </p:blipFill>
        <p:spPr>
          <a:xfrm>
            <a:off x="6156549" y="5305285"/>
            <a:ext cx="455523" cy="11586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800797-78EB-5948-8E1B-453447F850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27" t="21593" r="6885" b="17997"/>
          <a:stretch/>
        </p:blipFill>
        <p:spPr>
          <a:xfrm>
            <a:off x="6521595" y="5225110"/>
            <a:ext cx="455523" cy="11586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B828EE7-D76D-6C43-93C1-1D08B94BD7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27" t="21593" r="6885" b="17997"/>
          <a:stretch/>
        </p:blipFill>
        <p:spPr>
          <a:xfrm>
            <a:off x="6521595" y="5385369"/>
            <a:ext cx="455523" cy="11586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B96980E-33E1-8649-A7F9-88134F8DF07B}"/>
              </a:ext>
            </a:extLst>
          </p:cNvPr>
          <p:cNvSpPr txBox="1"/>
          <p:nvPr/>
        </p:nvSpPr>
        <p:spPr>
          <a:xfrm>
            <a:off x="8003400" y="5920544"/>
            <a:ext cx="693484" cy="3208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Installed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WoT node</a:t>
            </a:r>
            <a:endParaRPr lang="en-JP" sz="1200" dirty="0">
              <a:solidFill>
                <a:srgbClr val="FF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4417CC-83DC-C44F-8A86-1897D0AD2A23}"/>
              </a:ext>
            </a:extLst>
          </p:cNvPr>
          <p:cNvSpPr txBox="1"/>
          <p:nvPr/>
        </p:nvSpPr>
        <p:spPr>
          <a:xfrm>
            <a:off x="9961326" y="5842902"/>
            <a:ext cx="1025509" cy="192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Node Catalogue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42AD40-7C8C-2E49-AF8B-4A02CC1161B4}"/>
              </a:ext>
            </a:extLst>
          </p:cNvPr>
          <p:cNvSpPr txBox="1"/>
          <p:nvPr/>
        </p:nvSpPr>
        <p:spPr>
          <a:xfrm>
            <a:off x="4280431" y="4198046"/>
            <a:ext cx="287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Auto-population Server</a:t>
            </a:r>
            <a:endParaRPr lang="en-JP" sz="16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7" name="Freeform 138">
            <a:extLst>
              <a:ext uri="{FF2B5EF4-FFF2-40B4-BE49-F238E27FC236}">
                <a16:creationId xmlns:a16="http://schemas.microsoft.com/office/drawing/2014/main" id="{5AB7F155-7CE0-C247-B8FC-AC133C06651A}"/>
              </a:ext>
            </a:extLst>
          </p:cNvPr>
          <p:cNvSpPr>
            <a:spLocks noEditPoints="1"/>
          </p:cNvSpPr>
          <p:nvPr/>
        </p:nvSpPr>
        <p:spPr bwMode="auto">
          <a:xfrm>
            <a:off x="741330" y="4295332"/>
            <a:ext cx="664294" cy="512905"/>
          </a:xfrm>
          <a:custGeom>
            <a:avLst/>
            <a:gdLst>
              <a:gd name="T0" fmla="*/ 36 w 2942"/>
              <a:gd name="T1" fmla="*/ 14 h 2582"/>
              <a:gd name="T2" fmla="*/ 0 w 2942"/>
              <a:gd name="T3" fmla="*/ 672 h 2582"/>
              <a:gd name="T4" fmla="*/ 410 w 2942"/>
              <a:gd name="T5" fmla="*/ 1466 h 2582"/>
              <a:gd name="T6" fmla="*/ 450 w 2942"/>
              <a:gd name="T7" fmla="*/ 1502 h 2582"/>
              <a:gd name="T8" fmla="*/ 486 w 2942"/>
              <a:gd name="T9" fmla="*/ 1626 h 2582"/>
              <a:gd name="T10" fmla="*/ 536 w 2942"/>
              <a:gd name="T11" fmla="*/ 1912 h 2582"/>
              <a:gd name="T12" fmla="*/ 664 w 2942"/>
              <a:gd name="T13" fmla="*/ 2162 h 2582"/>
              <a:gd name="T14" fmla="*/ 852 w 2942"/>
              <a:gd name="T15" fmla="*/ 2366 h 2582"/>
              <a:gd name="T16" fmla="*/ 1094 w 2942"/>
              <a:gd name="T17" fmla="*/ 2508 h 2582"/>
              <a:gd name="T18" fmla="*/ 1372 w 2942"/>
              <a:gd name="T19" fmla="*/ 2578 h 2582"/>
              <a:gd name="T20" fmla="*/ 1618 w 2942"/>
              <a:gd name="T21" fmla="*/ 2572 h 2582"/>
              <a:gd name="T22" fmla="*/ 1890 w 2942"/>
              <a:gd name="T23" fmla="*/ 2488 h 2582"/>
              <a:gd name="T24" fmla="*/ 2124 w 2942"/>
              <a:gd name="T25" fmla="*/ 2336 h 2582"/>
              <a:gd name="T26" fmla="*/ 2304 w 2942"/>
              <a:gd name="T27" fmla="*/ 2124 h 2582"/>
              <a:gd name="T28" fmla="*/ 2418 w 2942"/>
              <a:gd name="T29" fmla="*/ 1866 h 2582"/>
              <a:gd name="T30" fmla="*/ 2456 w 2942"/>
              <a:gd name="T31" fmla="*/ 1626 h 2582"/>
              <a:gd name="T32" fmla="*/ 2490 w 2942"/>
              <a:gd name="T33" fmla="*/ 1502 h 2582"/>
              <a:gd name="T34" fmla="*/ 2932 w 2942"/>
              <a:gd name="T35" fmla="*/ 710 h 2582"/>
              <a:gd name="T36" fmla="*/ 2942 w 2942"/>
              <a:gd name="T37" fmla="*/ 82 h 2582"/>
              <a:gd name="T38" fmla="*/ 2906 w 2942"/>
              <a:gd name="T39" fmla="*/ 14 h 2582"/>
              <a:gd name="T40" fmla="*/ 1336 w 2942"/>
              <a:gd name="T41" fmla="*/ 1932 h 2582"/>
              <a:gd name="T42" fmla="*/ 1314 w 2942"/>
              <a:gd name="T43" fmla="*/ 2006 h 2582"/>
              <a:gd name="T44" fmla="*/ 1256 w 2942"/>
              <a:gd name="T45" fmla="*/ 2054 h 2582"/>
              <a:gd name="T46" fmla="*/ 1190 w 2942"/>
              <a:gd name="T47" fmla="*/ 2064 h 2582"/>
              <a:gd name="T48" fmla="*/ 1120 w 2942"/>
              <a:gd name="T49" fmla="*/ 2036 h 2582"/>
              <a:gd name="T50" fmla="*/ 1078 w 2942"/>
              <a:gd name="T51" fmla="*/ 1972 h 2582"/>
              <a:gd name="T52" fmla="*/ 1074 w 2942"/>
              <a:gd name="T53" fmla="*/ 1906 h 2582"/>
              <a:gd name="T54" fmla="*/ 1110 w 2942"/>
              <a:gd name="T55" fmla="*/ 1840 h 2582"/>
              <a:gd name="T56" fmla="*/ 1178 w 2942"/>
              <a:gd name="T57" fmla="*/ 1804 h 2582"/>
              <a:gd name="T58" fmla="*/ 1244 w 2942"/>
              <a:gd name="T59" fmla="*/ 1806 h 2582"/>
              <a:gd name="T60" fmla="*/ 1306 w 2942"/>
              <a:gd name="T61" fmla="*/ 1848 h 2582"/>
              <a:gd name="T62" fmla="*/ 1336 w 2942"/>
              <a:gd name="T63" fmla="*/ 1920 h 2582"/>
              <a:gd name="T64" fmla="*/ 1386 w 2942"/>
              <a:gd name="T65" fmla="*/ 2474 h 2582"/>
              <a:gd name="T66" fmla="*/ 1148 w 2942"/>
              <a:gd name="T67" fmla="*/ 2418 h 2582"/>
              <a:gd name="T68" fmla="*/ 940 w 2942"/>
              <a:gd name="T69" fmla="*/ 2302 h 2582"/>
              <a:gd name="T70" fmla="*/ 772 w 2942"/>
              <a:gd name="T71" fmla="*/ 2136 h 2582"/>
              <a:gd name="T72" fmla="*/ 652 w 2942"/>
              <a:gd name="T73" fmla="*/ 1930 h 2582"/>
              <a:gd name="T74" fmla="*/ 592 w 2942"/>
              <a:gd name="T75" fmla="*/ 1694 h 2582"/>
              <a:gd name="T76" fmla="*/ 868 w 2942"/>
              <a:gd name="T77" fmla="*/ 1812 h 2582"/>
              <a:gd name="T78" fmla="*/ 942 w 2942"/>
              <a:gd name="T79" fmla="*/ 1970 h 2582"/>
              <a:gd name="T80" fmla="*/ 1054 w 2942"/>
              <a:gd name="T81" fmla="*/ 2102 h 2582"/>
              <a:gd name="T82" fmla="*/ 1196 w 2942"/>
              <a:gd name="T83" fmla="*/ 2198 h 2582"/>
              <a:gd name="T84" fmla="*/ 1364 w 2942"/>
              <a:gd name="T85" fmla="*/ 2256 h 2582"/>
              <a:gd name="T86" fmla="*/ 1516 w 2942"/>
              <a:gd name="T87" fmla="*/ 2266 h 2582"/>
              <a:gd name="T88" fmla="*/ 1692 w 2942"/>
              <a:gd name="T89" fmla="*/ 2232 h 2582"/>
              <a:gd name="T90" fmla="*/ 1848 w 2942"/>
              <a:gd name="T91" fmla="*/ 2154 h 2582"/>
              <a:gd name="T92" fmla="*/ 1976 w 2942"/>
              <a:gd name="T93" fmla="*/ 2040 h 2582"/>
              <a:gd name="T94" fmla="*/ 2070 w 2942"/>
              <a:gd name="T95" fmla="*/ 1894 h 2582"/>
              <a:gd name="T96" fmla="*/ 2122 w 2942"/>
              <a:gd name="T97" fmla="*/ 1724 h 2582"/>
              <a:gd name="T98" fmla="*/ 2326 w 2942"/>
              <a:gd name="T99" fmla="*/ 1816 h 2582"/>
              <a:gd name="T100" fmla="*/ 2234 w 2942"/>
              <a:gd name="T101" fmla="*/ 2038 h 2582"/>
              <a:gd name="T102" fmla="*/ 2090 w 2942"/>
              <a:gd name="T103" fmla="*/ 2224 h 2582"/>
              <a:gd name="T104" fmla="*/ 1900 w 2942"/>
              <a:gd name="T105" fmla="*/ 2366 h 2582"/>
              <a:gd name="T106" fmla="*/ 1676 w 2942"/>
              <a:gd name="T107" fmla="*/ 2454 h 2582"/>
              <a:gd name="T108" fmla="*/ 1470 w 2942"/>
              <a:gd name="T109" fmla="*/ 2478 h 2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942" h="2582">
                <a:moveTo>
                  <a:pt x="2860" y="0"/>
                </a:moveTo>
                <a:lnTo>
                  <a:pt x="82" y="0"/>
                </a:lnTo>
                <a:lnTo>
                  <a:pt x="82" y="0"/>
                </a:lnTo>
                <a:lnTo>
                  <a:pt x="66" y="2"/>
                </a:lnTo>
                <a:lnTo>
                  <a:pt x="50" y="6"/>
                </a:lnTo>
                <a:lnTo>
                  <a:pt x="36" y="14"/>
                </a:lnTo>
                <a:lnTo>
                  <a:pt x="24" y="24"/>
                </a:lnTo>
                <a:lnTo>
                  <a:pt x="14" y="36"/>
                </a:lnTo>
                <a:lnTo>
                  <a:pt x="6" y="50"/>
                </a:lnTo>
                <a:lnTo>
                  <a:pt x="2" y="66"/>
                </a:lnTo>
                <a:lnTo>
                  <a:pt x="0" y="82"/>
                </a:lnTo>
                <a:lnTo>
                  <a:pt x="0" y="672"/>
                </a:lnTo>
                <a:lnTo>
                  <a:pt x="0" y="672"/>
                </a:lnTo>
                <a:lnTo>
                  <a:pt x="0" y="682"/>
                </a:lnTo>
                <a:lnTo>
                  <a:pt x="2" y="692"/>
                </a:lnTo>
                <a:lnTo>
                  <a:pt x="4" y="700"/>
                </a:lnTo>
                <a:lnTo>
                  <a:pt x="10" y="710"/>
                </a:lnTo>
                <a:lnTo>
                  <a:pt x="410" y="1466"/>
                </a:lnTo>
                <a:lnTo>
                  <a:pt x="410" y="1466"/>
                </a:lnTo>
                <a:lnTo>
                  <a:pt x="416" y="1476"/>
                </a:lnTo>
                <a:lnTo>
                  <a:pt x="424" y="1484"/>
                </a:lnTo>
                <a:lnTo>
                  <a:pt x="432" y="1492"/>
                </a:lnTo>
                <a:lnTo>
                  <a:pt x="442" y="1498"/>
                </a:lnTo>
                <a:lnTo>
                  <a:pt x="450" y="1502"/>
                </a:lnTo>
                <a:lnTo>
                  <a:pt x="462" y="1506"/>
                </a:lnTo>
                <a:lnTo>
                  <a:pt x="472" y="1508"/>
                </a:lnTo>
                <a:lnTo>
                  <a:pt x="484" y="1510"/>
                </a:lnTo>
                <a:lnTo>
                  <a:pt x="484" y="1626"/>
                </a:lnTo>
                <a:lnTo>
                  <a:pt x="486" y="1626"/>
                </a:lnTo>
                <a:lnTo>
                  <a:pt x="486" y="1626"/>
                </a:lnTo>
                <a:lnTo>
                  <a:pt x="488" y="1676"/>
                </a:lnTo>
                <a:lnTo>
                  <a:pt x="494" y="1724"/>
                </a:lnTo>
                <a:lnTo>
                  <a:pt x="500" y="1772"/>
                </a:lnTo>
                <a:lnTo>
                  <a:pt x="510" y="1820"/>
                </a:lnTo>
                <a:lnTo>
                  <a:pt x="522" y="1866"/>
                </a:lnTo>
                <a:lnTo>
                  <a:pt x="536" y="1912"/>
                </a:lnTo>
                <a:lnTo>
                  <a:pt x="552" y="1956"/>
                </a:lnTo>
                <a:lnTo>
                  <a:pt x="570" y="2000"/>
                </a:lnTo>
                <a:lnTo>
                  <a:pt x="590" y="2042"/>
                </a:lnTo>
                <a:lnTo>
                  <a:pt x="614" y="2084"/>
                </a:lnTo>
                <a:lnTo>
                  <a:pt x="638" y="2124"/>
                </a:lnTo>
                <a:lnTo>
                  <a:pt x="664" y="2162"/>
                </a:lnTo>
                <a:lnTo>
                  <a:pt x="690" y="2200"/>
                </a:lnTo>
                <a:lnTo>
                  <a:pt x="720" y="2236"/>
                </a:lnTo>
                <a:lnTo>
                  <a:pt x="750" y="2270"/>
                </a:lnTo>
                <a:lnTo>
                  <a:pt x="784" y="2304"/>
                </a:lnTo>
                <a:lnTo>
                  <a:pt x="818" y="2336"/>
                </a:lnTo>
                <a:lnTo>
                  <a:pt x="852" y="2366"/>
                </a:lnTo>
                <a:lnTo>
                  <a:pt x="890" y="2394"/>
                </a:lnTo>
                <a:lnTo>
                  <a:pt x="928" y="2420"/>
                </a:lnTo>
                <a:lnTo>
                  <a:pt x="968" y="2444"/>
                </a:lnTo>
                <a:lnTo>
                  <a:pt x="1008" y="2468"/>
                </a:lnTo>
                <a:lnTo>
                  <a:pt x="1050" y="2488"/>
                </a:lnTo>
                <a:lnTo>
                  <a:pt x="1094" y="2508"/>
                </a:lnTo>
                <a:lnTo>
                  <a:pt x="1138" y="2524"/>
                </a:lnTo>
                <a:lnTo>
                  <a:pt x="1182" y="2540"/>
                </a:lnTo>
                <a:lnTo>
                  <a:pt x="1228" y="2552"/>
                </a:lnTo>
                <a:lnTo>
                  <a:pt x="1276" y="2564"/>
                </a:lnTo>
                <a:lnTo>
                  <a:pt x="1322" y="2572"/>
                </a:lnTo>
                <a:lnTo>
                  <a:pt x="1372" y="2578"/>
                </a:lnTo>
                <a:lnTo>
                  <a:pt x="1420" y="2582"/>
                </a:lnTo>
                <a:lnTo>
                  <a:pt x="1470" y="2582"/>
                </a:lnTo>
                <a:lnTo>
                  <a:pt x="1470" y="2582"/>
                </a:lnTo>
                <a:lnTo>
                  <a:pt x="1520" y="2582"/>
                </a:lnTo>
                <a:lnTo>
                  <a:pt x="1570" y="2578"/>
                </a:lnTo>
                <a:lnTo>
                  <a:pt x="1618" y="2572"/>
                </a:lnTo>
                <a:lnTo>
                  <a:pt x="1666" y="2564"/>
                </a:lnTo>
                <a:lnTo>
                  <a:pt x="1712" y="2552"/>
                </a:lnTo>
                <a:lnTo>
                  <a:pt x="1758" y="2540"/>
                </a:lnTo>
                <a:lnTo>
                  <a:pt x="1804" y="2524"/>
                </a:lnTo>
                <a:lnTo>
                  <a:pt x="1848" y="2508"/>
                </a:lnTo>
                <a:lnTo>
                  <a:pt x="1890" y="2488"/>
                </a:lnTo>
                <a:lnTo>
                  <a:pt x="1932" y="2468"/>
                </a:lnTo>
                <a:lnTo>
                  <a:pt x="1974" y="2444"/>
                </a:lnTo>
                <a:lnTo>
                  <a:pt x="2012" y="2420"/>
                </a:lnTo>
                <a:lnTo>
                  <a:pt x="2050" y="2394"/>
                </a:lnTo>
                <a:lnTo>
                  <a:pt x="2088" y="2366"/>
                </a:lnTo>
                <a:lnTo>
                  <a:pt x="2124" y="2336"/>
                </a:lnTo>
                <a:lnTo>
                  <a:pt x="2158" y="2304"/>
                </a:lnTo>
                <a:lnTo>
                  <a:pt x="2190" y="2270"/>
                </a:lnTo>
                <a:lnTo>
                  <a:pt x="2220" y="2236"/>
                </a:lnTo>
                <a:lnTo>
                  <a:pt x="2250" y="2200"/>
                </a:lnTo>
                <a:lnTo>
                  <a:pt x="2278" y="2162"/>
                </a:lnTo>
                <a:lnTo>
                  <a:pt x="2304" y="2124"/>
                </a:lnTo>
                <a:lnTo>
                  <a:pt x="2328" y="2084"/>
                </a:lnTo>
                <a:lnTo>
                  <a:pt x="2350" y="2042"/>
                </a:lnTo>
                <a:lnTo>
                  <a:pt x="2370" y="2000"/>
                </a:lnTo>
                <a:lnTo>
                  <a:pt x="2388" y="1956"/>
                </a:lnTo>
                <a:lnTo>
                  <a:pt x="2404" y="1912"/>
                </a:lnTo>
                <a:lnTo>
                  <a:pt x="2418" y="1866"/>
                </a:lnTo>
                <a:lnTo>
                  <a:pt x="2430" y="1820"/>
                </a:lnTo>
                <a:lnTo>
                  <a:pt x="2440" y="1772"/>
                </a:lnTo>
                <a:lnTo>
                  <a:pt x="2448" y="1724"/>
                </a:lnTo>
                <a:lnTo>
                  <a:pt x="2452" y="1676"/>
                </a:lnTo>
                <a:lnTo>
                  <a:pt x="2456" y="1626"/>
                </a:lnTo>
                <a:lnTo>
                  <a:pt x="2456" y="1626"/>
                </a:lnTo>
                <a:lnTo>
                  <a:pt x="2456" y="1510"/>
                </a:lnTo>
                <a:lnTo>
                  <a:pt x="2456" y="1510"/>
                </a:lnTo>
                <a:lnTo>
                  <a:pt x="2456" y="1510"/>
                </a:lnTo>
                <a:lnTo>
                  <a:pt x="2468" y="1508"/>
                </a:lnTo>
                <a:lnTo>
                  <a:pt x="2480" y="1506"/>
                </a:lnTo>
                <a:lnTo>
                  <a:pt x="2490" y="1502"/>
                </a:lnTo>
                <a:lnTo>
                  <a:pt x="2500" y="1498"/>
                </a:lnTo>
                <a:lnTo>
                  <a:pt x="2508" y="1492"/>
                </a:lnTo>
                <a:lnTo>
                  <a:pt x="2516" y="1484"/>
                </a:lnTo>
                <a:lnTo>
                  <a:pt x="2524" y="1476"/>
                </a:lnTo>
                <a:lnTo>
                  <a:pt x="2530" y="1466"/>
                </a:lnTo>
                <a:lnTo>
                  <a:pt x="2932" y="710"/>
                </a:lnTo>
                <a:lnTo>
                  <a:pt x="2932" y="710"/>
                </a:lnTo>
                <a:lnTo>
                  <a:pt x="2936" y="700"/>
                </a:lnTo>
                <a:lnTo>
                  <a:pt x="2938" y="692"/>
                </a:lnTo>
                <a:lnTo>
                  <a:pt x="2940" y="682"/>
                </a:lnTo>
                <a:lnTo>
                  <a:pt x="2942" y="672"/>
                </a:lnTo>
                <a:lnTo>
                  <a:pt x="2942" y="82"/>
                </a:lnTo>
                <a:lnTo>
                  <a:pt x="2942" y="82"/>
                </a:lnTo>
                <a:lnTo>
                  <a:pt x="2940" y="66"/>
                </a:lnTo>
                <a:lnTo>
                  <a:pt x="2934" y="50"/>
                </a:lnTo>
                <a:lnTo>
                  <a:pt x="2928" y="36"/>
                </a:lnTo>
                <a:lnTo>
                  <a:pt x="2918" y="24"/>
                </a:lnTo>
                <a:lnTo>
                  <a:pt x="2906" y="14"/>
                </a:lnTo>
                <a:lnTo>
                  <a:pt x="2892" y="6"/>
                </a:lnTo>
                <a:lnTo>
                  <a:pt x="2876" y="2"/>
                </a:lnTo>
                <a:lnTo>
                  <a:pt x="2860" y="0"/>
                </a:lnTo>
                <a:lnTo>
                  <a:pt x="2860" y="0"/>
                </a:lnTo>
                <a:close/>
                <a:moveTo>
                  <a:pt x="1336" y="1932"/>
                </a:moveTo>
                <a:lnTo>
                  <a:pt x="1336" y="1932"/>
                </a:lnTo>
                <a:lnTo>
                  <a:pt x="1336" y="1946"/>
                </a:lnTo>
                <a:lnTo>
                  <a:pt x="1334" y="1960"/>
                </a:lnTo>
                <a:lnTo>
                  <a:pt x="1330" y="1972"/>
                </a:lnTo>
                <a:lnTo>
                  <a:pt x="1326" y="1984"/>
                </a:lnTo>
                <a:lnTo>
                  <a:pt x="1320" y="1996"/>
                </a:lnTo>
                <a:lnTo>
                  <a:pt x="1314" y="2006"/>
                </a:lnTo>
                <a:lnTo>
                  <a:pt x="1306" y="2018"/>
                </a:lnTo>
                <a:lnTo>
                  <a:pt x="1298" y="2026"/>
                </a:lnTo>
                <a:lnTo>
                  <a:pt x="1288" y="2036"/>
                </a:lnTo>
                <a:lnTo>
                  <a:pt x="1278" y="2042"/>
                </a:lnTo>
                <a:lnTo>
                  <a:pt x="1268" y="2050"/>
                </a:lnTo>
                <a:lnTo>
                  <a:pt x="1256" y="2054"/>
                </a:lnTo>
                <a:lnTo>
                  <a:pt x="1244" y="2060"/>
                </a:lnTo>
                <a:lnTo>
                  <a:pt x="1230" y="2062"/>
                </a:lnTo>
                <a:lnTo>
                  <a:pt x="1218" y="2064"/>
                </a:lnTo>
                <a:lnTo>
                  <a:pt x="1204" y="2066"/>
                </a:lnTo>
                <a:lnTo>
                  <a:pt x="1204" y="2066"/>
                </a:lnTo>
                <a:lnTo>
                  <a:pt x="1190" y="2064"/>
                </a:lnTo>
                <a:lnTo>
                  <a:pt x="1178" y="2062"/>
                </a:lnTo>
                <a:lnTo>
                  <a:pt x="1164" y="2060"/>
                </a:lnTo>
                <a:lnTo>
                  <a:pt x="1152" y="2054"/>
                </a:lnTo>
                <a:lnTo>
                  <a:pt x="1142" y="2050"/>
                </a:lnTo>
                <a:lnTo>
                  <a:pt x="1130" y="2042"/>
                </a:lnTo>
                <a:lnTo>
                  <a:pt x="1120" y="2036"/>
                </a:lnTo>
                <a:lnTo>
                  <a:pt x="1110" y="2026"/>
                </a:lnTo>
                <a:lnTo>
                  <a:pt x="1102" y="2018"/>
                </a:lnTo>
                <a:lnTo>
                  <a:pt x="1094" y="2006"/>
                </a:lnTo>
                <a:lnTo>
                  <a:pt x="1088" y="1996"/>
                </a:lnTo>
                <a:lnTo>
                  <a:pt x="1082" y="1984"/>
                </a:lnTo>
                <a:lnTo>
                  <a:pt x="1078" y="1972"/>
                </a:lnTo>
                <a:lnTo>
                  <a:pt x="1074" y="1960"/>
                </a:lnTo>
                <a:lnTo>
                  <a:pt x="1072" y="1946"/>
                </a:lnTo>
                <a:lnTo>
                  <a:pt x="1072" y="1932"/>
                </a:lnTo>
                <a:lnTo>
                  <a:pt x="1072" y="1932"/>
                </a:lnTo>
                <a:lnTo>
                  <a:pt x="1072" y="1920"/>
                </a:lnTo>
                <a:lnTo>
                  <a:pt x="1074" y="1906"/>
                </a:lnTo>
                <a:lnTo>
                  <a:pt x="1078" y="1894"/>
                </a:lnTo>
                <a:lnTo>
                  <a:pt x="1082" y="1882"/>
                </a:lnTo>
                <a:lnTo>
                  <a:pt x="1088" y="1870"/>
                </a:lnTo>
                <a:lnTo>
                  <a:pt x="1094" y="1858"/>
                </a:lnTo>
                <a:lnTo>
                  <a:pt x="1102" y="1848"/>
                </a:lnTo>
                <a:lnTo>
                  <a:pt x="1110" y="1840"/>
                </a:lnTo>
                <a:lnTo>
                  <a:pt x="1120" y="1830"/>
                </a:lnTo>
                <a:lnTo>
                  <a:pt x="1130" y="1824"/>
                </a:lnTo>
                <a:lnTo>
                  <a:pt x="1142" y="1816"/>
                </a:lnTo>
                <a:lnTo>
                  <a:pt x="1152" y="1810"/>
                </a:lnTo>
                <a:lnTo>
                  <a:pt x="1164" y="1806"/>
                </a:lnTo>
                <a:lnTo>
                  <a:pt x="1178" y="1804"/>
                </a:lnTo>
                <a:lnTo>
                  <a:pt x="1190" y="1802"/>
                </a:lnTo>
                <a:lnTo>
                  <a:pt x="1204" y="1800"/>
                </a:lnTo>
                <a:lnTo>
                  <a:pt x="1204" y="1800"/>
                </a:lnTo>
                <a:lnTo>
                  <a:pt x="1218" y="1802"/>
                </a:lnTo>
                <a:lnTo>
                  <a:pt x="1230" y="1804"/>
                </a:lnTo>
                <a:lnTo>
                  <a:pt x="1244" y="1806"/>
                </a:lnTo>
                <a:lnTo>
                  <a:pt x="1256" y="1810"/>
                </a:lnTo>
                <a:lnTo>
                  <a:pt x="1268" y="1816"/>
                </a:lnTo>
                <a:lnTo>
                  <a:pt x="1278" y="1824"/>
                </a:lnTo>
                <a:lnTo>
                  <a:pt x="1288" y="1830"/>
                </a:lnTo>
                <a:lnTo>
                  <a:pt x="1298" y="1840"/>
                </a:lnTo>
                <a:lnTo>
                  <a:pt x="1306" y="1848"/>
                </a:lnTo>
                <a:lnTo>
                  <a:pt x="1314" y="1858"/>
                </a:lnTo>
                <a:lnTo>
                  <a:pt x="1320" y="1870"/>
                </a:lnTo>
                <a:lnTo>
                  <a:pt x="1326" y="1882"/>
                </a:lnTo>
                <a:lnTo>
                  <a:pt x="1330" y="1894"/>
                </a:lnTo>
                <a:lnTo>
                  <a:pt x="1334" y="1906"/>
                </a:lnTo>
                <a:lnTo>
                  <a:pt x="1336" y="1920"/>
                </a:lnTo>
                <a:lnTo>
                  <a:pt x="1336" y="1932"/>
                </a:lnTo>
                <a:lnTo>
                  <a:pt x="1336" y="1932"/>
                </a:lnTo>
                <a:close/>
                <a:moveTo>
                  <a:pt x="1470" y="2478"/>
                </a:moveTo>
                <a:lnTo>
                  <a:pt x="1470" y="2478"/>
                </a:lnTo>
                <a:lnTo>
                  <a:pt x="1428" y="2478"/>
                </a:lnTo>
                <a:lnTo>
                  <a:pt x="1386" y="2474"/>
                </a:lnTo>
                <a:lnTo>
                  <a:pt x="1344" y="2470"/>
                </a:lnTo>
                <a:lnTo>
                  <a:pt x="1304" y="2464"/>
                </a:lnTo>
                <a:lnTo>
                  <a:pt x="1264" y="2454"/>
                </a:lnTo>
                <a:lnTo>
                  <a:pt x="1224" y="2444"/>
                </a:lnTo>
                <a:lnTo>
                  <a:pt x="1186" y="2432"/>
                </a:lnTo>
                <a:lnTo>
                  <a:pt x="1148" y="2418"/>
                </a:lnTo>
                <a:lnTo>
                  <a:pt x="1112" y="2402"/>
                </a:lnTo>
                <a:lnTo>
                  <a:pt x="1076" y="2386"/>
                </a:lnTo>
                <a:lnTo>
                  <a:pt x="1040" y="2366"/>
                </a:lnTo>
                <a:lnTo>
                  <a:pt x="1006" y="2346"/>
                </a:lnTo>
                <a:lnTo>
                  <a:pt x="972" y="2324"/>
                </a:lnTo>
                <a:lnTo>
                  <a:pt x="940" y="2302"/>
                </a:lnTo>
                <a:lnTo>
                  <a:pt x="910" y="2278"/>
                </a:lnTo>
                <a:lnTo>
                  <a:pt x="880" y="2252"/>
                </a:lnTo>
                <a:lnTo>
                  <a:pt x="850" y="2224"/>
                </a:lnTo>
                <a:lnTo>
                  <a:pt x="824" y="2196"/>
                </a:lnTo>
                <a:lnTo>
                  <a:pt x="798" y="2166"/>
                </a:lnTo>
                <a:lnTo>
                  <a:pt x="772" y="2136"/>
                </a:lnTo>
                <a:lnTo>
                  <a:pt x="748" y="2104"/>
                </a:lnTo>
                <a:lnTo>
                  <a:pt x="726" y="2072"/>
                </a:lnTo>
                <a:lnTo>
                  <a:pt x="706" y="2038"/>
                </a:lnTo>
                <a:lnTo>
                  <a:pt x="686" y="2002"/>
                </a:lnTo>
                <a:lnTo>
                  <a:pt x="668" y="1966"/>
                </a:lnTo>
                <a:lnTo>
                  <a:pt x="652" y="1930"/>
                </a:lnTo>
                <a:lnTo>
                  <a:pt x="638" y="1892"/>
                </a:lnTo>
                <a:lnTo>
                  <a:pt x="626" y="1854"/>
                </a:lnTo>
                <a:lnTo>
                  <a:pt x="614" y="1816"/>
                </a:lnTo>
                <a:lnTo>
                  <a:pt x="606" y="1776"/>
                </a:lnTo>
                <a:lnTo>
                  <a:pt x="598" y="1736"/>
                </a:lnTo>
                <a:lnTo>
                  <a:pt x="592" y="1694"/>
                </a:lnTo>
                <a:lnTo>
                  <a:pt x="844" y="1694"/>
                </a:lnTo>
                <a:lnTo>
                  <a:pt x="844" y="1694"/>
                </a:lnTo>
                <a:lnTo>
                  <a:pt x="848" y="1724"/>
                </a:lnTo>
                <a:lnTo>
                  <a:pt x="854" y="1754"/>
                </a:lnTo>
                <a:lnTo>
                  <a:pt x="860" y="1782"/>
                </a:lnTo>
                <a:lnTo>
                  <a:pt x="868" y="1812"/>
                </a:lnTo>
                <a:lnTo>
                  <a:pt x="878" y="1840"/>
                </a:lnTo>
                <a:lnTo>
                  <a:pt x="888" y="1866"/>
                </a:lnTo>
                <a:lnTo>
                  <a:pt x="900" y="1894"/>
                </a:lnTo>
                <a:lnTo>
                  <a:pt x="914" y="1920"/>
                </a:lnTo>
                <a:lnTo>
                  <a:pt x="928" y="1946"/>
                </a:lnTo>
                <a:lnTo>
                  <a:pt x="942" y="1970"/>
                </a:lnTo>
                <a:lnTo>
                  <a:pt x="958" y="1994"/>
                </a:lnTo>
                <a:lnTo>
                  <a:pt x="976" y="2016"/>
                </a:lnTo>
                <a:lnTo>
                  <a:pt x="994" y="2040"/>
                </a:lnTo>
                <a:lnTo>
                  <a:pt x="1012" y="2060"/>
                </a:lnTo>
                <a:lnTo>
                  <a:pt x="1032" y="2082"/>
                </a:lnTo>
                <a:lnTo>
                  <a:pt x="1054" y="2102"/>
                </a:lnTo>
                <a:lnTo>
                  <a:pt x="1076" y="2120"/>
                </a:lnTo>
                <a:lnTo>
                  <a:pt x="1098" y="2138"/>
                </a:lnTo>
                <a:lnTo>
                  <a:pt x="1122" y="2154"/>
                </a:lnTo>
                <a:lnTo>
                  <a:pt x="1146" y="2170"/>
                </a:lnTo>
                <a:lnTo>
                  <a:pt x="1172" y="2186"/>
                </a:lnTo>
                <a:lnTo>
                  <a:pt x="1196" y="2198"/>
                </a:lnTo>
                <a:lnTo>
                  <a:pt x="1224" y="2212"/>
                </a:lnTo>
                <a:lnTo>
                  <a:pt x="1250" y="2222"/>
                </a:lnTo>
                <a:lnTo>
                  <a:pt x="1278" y="2232"/>
                </a:lnTo>
                <a:lnTo>
                  <a:pt x="1306" y="2242"/>
                </a:lnTo>
                <a:lnTo>
                  <a:pt x="1334" y="2250"/>
                </a:lnTo>
                <a:lnTo>
                  <a:pt x="1364" y="2256"/>
                </a:lnTo>
                <a:lnTo>
                  <a:pt x="1394" y="2260"/>
                </a:lnTo>
                <a:lnTo>
                  <a:pt x="1424" y="2264"/>
                </a:lnTo>
                <a:lnTo>
                  <a:pt x="1454" y="2266"/>
                </a:lnTo>
                <a:lnTo>
                  <a:pt x="1484" y="2266"/>
                </a:lnTo>
                <a:lnTo>
                  <a:pt x="1484" y="2266"/>
                </a:lnTo>
                <a:lnTo>
                  <a:pt x="1516" y="2266"/>
                </a:lnTo>
                <a:lnTo>
                  <a:pt x="1546" y="2264"/>
                </a:lnTo>
                <a:lnTo>
                  <a:pt x="1576" y="2260"/>
                </a:lnTo>
                <a:lnTo>
                  <a:pt x="1606" y="2256"/>
                </a:lnTo>
                <a:lnTo>
                  <a:pt x="1636" y="2250"/>
                </a:lnTo>
                <a:lnTo>
                  <a:pt x="1664" y="2242"/>
                </a:lnTo>
                <a:lnTo>
                  <a:pt x="1692" y="2232"/>
                </a:lnTo>
                <a:lnTo>
                  <a:pt x="1720" y="2222"/>
                </a:lnTo>
                <a:lnTo>
                  <a:pt x="1746" y="2212"/>
                </a:lnTo>
                <a:lnTo>
                  <a:pt x="1774" y="2198"/>
                </a:lnTo>
                <a:lnTo>
                  <a:pt x="1798" y="2186"/>
                </a:lnTo>
                <a:lnTo>
                  <a:pt x="1824" y="2170"/>
                </a:lnTo>
                <a:lnTo>
                  <a:pt x="1848" y="2154"/>
                </a:lnTo>
                <a:lnTo>
                  <a:pt x="1872" y="2138"/>
                </a:lnTo>
                <a:lnTo>
                  <a:pt x="1894" y="2120"/>
                </a:lnTo>
                <a:lnTo>
                  <a:pt x="1916" y="2102"/>
                </a:lnTo>
                <a:lnTo>
                  <a:pt x="1936" y="2082"/>
                </a:lnTo>
                <a:lnTo>
                  <a:pt x="1956" y="2060"/>
                </a:lnTo>
                <a:lnTo>
                  <a:pt x="1976" y="2040"/>
                </a:lnTo>
                <a:lnTo>
                  <a:pt x="1994" y="2016"/>
                </a:lnTo>
                <a:lnTo>
                  <a:pt x="2012" y="1994"/>
                </a:lnTo>
                <a:lnTo>
                  <a:pt x="2028" y="1970"/>
                </a:lnTo>
                <a:lnTo>
                  <a:pt x="2042" y="1946"/>
                </a:lnTo>
                <a:lnTo>
                  <a:pt x="2056" y="1920"/>
                </a:lnTo>
                <a:lnTo>
                  <a:pt x="2070" y="1894"/>
                </a:lnTo>
                <a:lnTo>
                  <a:pt x="2082" y="1866"/>
                </a:lnTo>
                <a:lnTo>
                  <a:pt x="2092" y="1840"/>
                </a:lnTo>
                <a:lnTo>
                  <a:pt x="2102" y="1812"/>
                </a:lnTo>
                <a:lnTo>
                  <a:pt x="2110" y="1782"/>
                </a:lnTo>
                <a:lnTo>
                  <a:pt x="2116" y="1754"/>
                </a:lnTo>
                <a:lnTo>
                  <a:pt x="2122" y="1724"/>
                </a:lnTo>
                <a:lnTo>
                  <a:pt x="2126" y="1694"/>
                </a:lnTo>
                <a:lnTo>
                  <a:pt x="2348" y="1694"/>
                </a:lnTo>
                <a:lnTo>
                  <a:pt x="2348" y="1694"/>
                </a:lnTo>
                <a:lnTo>
                  <a:pt x="2342" y="1736"/>
                </a:lnTo>
                <a:lnTo>
                  <a:pt x="2334" y="1776"/>
                </a:lnTo>
                <a:lnTo>
                  <a:pt x="2326" y="1816"/>
                </a:lnTo>
                <a:lnTo>
                  <a:pt x="2314" y="1854"/>
                </a:lnTo>
                <a:lnTo>
                  <a:pt x="2302" y="1892"/>
                </a:lnTo>
                <a:lnTo>
                  <a:pt x="2288" y="1930"/>
                </a:lnTo>
                <a:lnTo>
                  <a:pt x="2272" y="1968"/>
                </a:lnTo>
                <a:lnTo>
                  <a:pt x="2254" y="2002"/>
                </a:lnTo>
                <a:lnTo>
                  <a:pt x="2234" y="2038"/>
                </a:lnTo>
                <a:lnTo>
                  <a:pt x="2214" y="2072"/>
                </a:lnTo>
                <a:lnTo>
                  <a:pt x="2192" y="2104"/>
                </a:lnTo>
                <a:lnTo>
                  <a:pt x="2168" y="2136"/>
                </a:lnTo>
                <a:lnTo>
                  <a:pt x="2144" y="2166"/>
                </a:lnTo>
                <a:lnTo>
                  <a:pt x="2116" y="2196"/>
                </a:lnTo>
                <a:lnTo>
                  <a:pt x="2090" y="2224"/>
                </a:lnTo>
                <a:lnTo>
                  <a:pt x="2060" y="2252"/>
                </a:lnTo>
                <a:lnTo>
                  <a:pt x="2030" y="2278"/>
                </a:lnTo>
                <a:lnTo>
                  <a:pt x="2000" y="2302"/>
                </a:lnTo>
                <a:lnTo>
                  <a:pt x="1968" y="2326"/>
                </a:lnTo>
                <a:lnTo>
                  <a:pt x="1934" y="2346"/>
                </a:lnTo>
                <a:lnTo>
                  <a:pt x="1900" y="2366"/>
                </a:lnTo>
                <a:lnTo>
                  <a:pt x="1864" y="2386"/>
                </a:lnTo>
                <a:lnTo>
                  <a:pt x="1828" y="2402"/>
                </a:lnTo>
                <a:lnTo>
                  <a:pt x="1792" y="2418"/>
                </a:lnTo>
                <a:lnTo>
                  <a:pt x="1754" y="2432"/>
                </a:lnTo>
                <a:lnTo>
                  <a:pt x="1716" y="2444"/>
                </a:lnTo>
                <a:lnTo>
                  <a:pt x="1676" y="2454"/>
                </a:lnTo>
                <a:lnTo>
                  <a:pt x="1636" y="2464"/>
                </a:lnTo>
                <a:lnTo>
                  <a:pt x="1596" y="2470"/>
                </a:lnTo>
                <a:lnTo>
                  <a:pt x="1554" y="2474"/>
                </a:lnTo>
                <a:lnTo>
                  <a:pt x="1512" y="2478"/>
                </a:lnTo>
                <a:lnTo>
                  <a:pt x="1470" y="2478"/>
                </a:lnTo>
                <a:lnTo>
                  <a:pt x="1470" y="247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pSp>
        <p:nvGrpSpPr>
          <p:cNvPr id="48" name="グループ化 102">
            <a:extLst>
              <a:ext uri="{FF2B5EF4-FFF2-40B4-BE49-F238E27FC236}">
                <a16:creationId xmlns:a16="http://schemas.microsoft.com/office/drawing/2014/main" id="{8809CF62-81BE-BB4B-9C00-CF12C0FD2A47}"/>
              </a:ext>
            </a:extLst>
          </p:cNvPr>
          <p:cNvGrpSpPr/>
          <p:nvPr/>
        </p:nvGrpSpPr>
        <p:grpSpPr>
          <a:xfrm>
            <a:off x="1161226" y="4190625"/>
            <a:ext cx="244398" cy="253791"/>
            <a:chOff x="5406493" y="1665805"/>
            <a:chExt cx="863461" cy="897968"/>
          </a:xfrm>
        </p:grpSpPr>
        <p:sp>
          <p:nvSpPr>
            <p:cNvPr id="49" name="角丸四角形 21">
              <a:extLst>
                <a:ext uri="{FF2B5EF4-FFF2-40B4-BE49-F238E27FC236}">
                  <a16:creationId xmlns:a16="http://schemas.microsoft.com/office/drawing/2014/main" id="{A13AFF70-F67C-E54C-A9F9-664F1192335A}"/>
                </a:ext>
              </a:extLst>
            </p:cNvPr>
            <p:cNvSpPr/>
            <p:nvPr/>
          </p:nvSpPr>
          <p:spPr bwMode="auto">
            <a:xfrm>
              <a:off x="5406493" y="1665805"/>
              <a:ext cx="863461" cy="897968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grpSp>
          <p:nvGrpSpPr>
            <p:cNvPr id="50" name="Group 44">
              <a:extLst>
                <a:ext uri="{FF2B5EF4-FFF2-40B4-BE49-F238E27FC236}">
                  <a16:creationId xmlns:a16="http://schemas.microsoft.com/office/drawing/2014/main" id="{09EA54B7-C745-3841-A3C3-76899989B0E3}"/>
                </a:ext>
              </a:extLst>
            </p:cNvPr>
            <p:cNvGrpSpPr/>
            <p:nvPr/>
          </p:nvGrpSpPr>
          <p:grpSpPr>
            <a:xfrm>
              <a:off x="5506487" y="1808145"/>
              <a:ext cx="592395" cy="642327"/>
              <a:chOff x="3589327" y="2082553"/>
              <a:chExt cx="568045" cy="615987"/>
            </a:xfrm>
          </p:grpSpPr>
          <p:sp>
            <p:nvSpPr>
              <p:cNvPr id="51" name="Isosceles Triangle 45">
                <a:extLst>
                  <a:ext uri="{FF2B5EF4-FFF2-40B4-BE49-F238E27FC236}">
                    <a16:creationId xmlns:a16="http://schemas.microsoft.com/office/drawing/2014/main" id="{9EB35C31-8F7B-9E48-B2A6-BE9DE9B40E86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52" name="Oval 46">
                <a:extLst>
                  <a:ext uri="{FF2B5EF4-FFF2-40B4-BE49-F238E27FC236}">
                    <a16:creationId xmlns:a16="http://schemas.microsoft.com/office/drawing/2014/main" id="{482CB138-62BF-0242-A425-4C23609C558A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53" name="Oval 47">
                <a:extLst>
                  <a:ext uri="{FF2B5EF4-FFF2-40B4-BE49-F238E27FC236}">
                    <a16:creationId xmlns:a16="http://schemas.microsoft.com/office/drawing/2014/main" id="{C0595DF5-0096-EB43-AA0B-0A3A3E6D4013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54" name="Oval 48">
                <a:extLst>
                  <a:ext uri="{FF2B5EF4-FFF2-40B4-BE49-F238E27FC236}">
                    <a16:creationId xmlns:a16="http://schemas.microsoft.com/office/drawing/2014/main" id="{E0285F1C-ED55-9C4C-AB73-8A84B8A77AC5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</p:grpSp>
      <p:grpSp>
        <p:nvGrpSpPr>
          <p:cNvPr id="55" name="グループ化 143">
            <a:extLst>
              <a:ext uri="{FF2B5EF4-FFF2-40B4-BE49-F238E27FC236}">
                <a16:creationId xmlns:a16="http://schemas.microsoft.com/office/drawing/2014/main" id="{A31E297D-2138-014A-AB75-5C6CD70FED55}"/>
              </a:ext>
            </a:extLst>
          </p:cNvPr>
          <p:cNvGrpSpPr/>
          <p:nvPr/>
        </p:nvGrpSpPr>
        <p:grpSpPr>
          <a:xfrm>
            <a:off x="1423652" y="4820287"/>
            <a:ext cx="755522" cy="734191"/>
            <a:chOff x="6753965" y="1533207"/>
            <a:chExt cx="755522" cy="734191"/>
          </a:xfrm>
          <a:solidFill>
            <a:schemeClr val="tx1"/>
          </a:solidFill>
        </p:grpSpPr>
        <p:grpSp>
          <p:nvGrpSpPr>
            <p:cNvPr id="56" name="グループ化 145">
              <a:extLst>
                <a:ext uri="{FF2B5EF4-FFF2-40B4-BE49-F238E27FC236}">
                  <a16:creationId xmlns:a16="http://schemas.microsoft.com/office/drawing/2014/main" id="{03C0D502-3003-CC42-9984-6060BC40A68C}"/>
                </a:ext>
              </a:extLst>
            </p:cNvPr>
            <p:cNvGrpSpPr/>
            <p:nvPr/>
          </p:nvGrpSpPr>
          <p:grpSpPr>
            <a:xfrm rot="2700000">
              <a:off x="7225495" y="1533121"/>
              <a:ext cx="283905" cy="284078"/>
              <a:chOff x="4635494" y="4217670"/>
              <a:chExt cx="366345" cy="366568"/>
            </a:xfrm>
            <a:grpFill/>
          </p:grpSpPr>
          <p:sp>
            <p:nvSpPr>
              <p:cNvPr id="64" name="Freeform 31">
                <a:extLst>
                  <a:ext uri="{FF2B5EF4-FFF2-40B4-BE49-F238E27FC236}">
                    <a16:creationId xmlns:a16="http://schemas.microsoft.com/office/drawing/2014/main" id="{0B9036E7-60A2-B04E-B174-AF3678F0A7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3627" y="4428154"/>
                <a:ext cx="137950" cy="137950"/>
              </a:xfrm>
              <a:custGeom>
                <a:avLst/>
                <a:gdLst/>
                <a:ahLst/>
                <a:cxnLst>
                  <a:cxn ang="0">
                    <a:pos x="445" y="525"/>
                  </a:cxn>
                  <a:cxn ang="0">
                    <a:pos x="445" y="525"/>
                  </a:cxn>
                  <a:cxn ang="0">
                    <a:pos x="365" y="445"/>
                  </a:cxn>
                  <a:cxn ang="0">
                    <a:pos x="281" y="243"/>
                  </a:cxn>
                  <a:cxn ang="0">
                    <a:pos x="80" y="160"/>
                  </a:cxn>
                  <a:cxn ang="0">
                    <a:pos x="80" y="160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395" y="130"/>
                  </a:cxn>
                  <a:cxn ang="0">
                    <a:pos x="525" y="445"/>
                  </a:cxn>
                  <a:cxn ang="0">
                    <a:pos x="445" y="525"/>
                  </a:cxn>
                </a:cxnLst>
                <a:rect l="0" t="0" r="r" b="b"/>
                <a:pathLst>
                  <a:path w="525" h="525">
                    <a:moveTo>
                      <a:pt x="445" y="525"/>
                    </a:moveTo>
                    <a:cubicBezTo>
                      <a:pt x="445" y="525"/>
                      <a:pt x="445" y="525"/>
                      <a:pt x="445" y="525"/>
                    </a:cubicBezTo>
                    <a:cubicBezTo>
                      <a:pt x="401" y="525"/>
                      <a:pt x="365" y="489"/>
                      <a:pt x="365" y="445"/>
                    </a:cubicBezTo>
                    <a:cubicBezTo>
                      <a:pt x="365" y="369"/>
                      <a:pt x="335" y="297"/>
                      <a:pt x="281" y="243"/>
                    </a:cubicBezTo>
                    <a:cubicBezTo>
                      <a:pt x="228" y="189"/>
                      <a:pt x="156" y="160"/>
                      <a:pt x="80" y="160"/>
                    </a:cubicBezTo>
                    <a:cubicBezTo>
                      <a:pt x="80" y="160"/>
                      <a:pt x="80" y="160"/>
                      <a:pt x="80" y="160"/>
                    </a:cubicBezTo>
                    <a:cubicBezTo>
                      <a:pt x="80" y="160"/>
                      <a:pt x="80" y="160"/>
                      <a:pt x="80" y="160"/>
                    </a:cubicBezTo>
                    <a:cubicBezTo>
                      <a:pt x="35" y="160"/>
                      <a:pt x="0" y="124"/>
                      <a:pt x="0" y="80"/>
                    </a:cubicBezTo>
                    <a:cubicBezTo>
                      <a:pt x="0" y="35"/>
                      <a:pt x="35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99" y="0"/>
                      <a:pt x="311" y="46"/>
                      <a:pt x="395" y="130"/>
                    </a:cubicBezTo>
                    <a:cubicBezTo>
                      <a:pt x="479" y="214"/>
                      <a:pt x="525" y="326"/>
                      <a:pt x="525" y="445"/>
                    </a:cubicBezTo>
                    <a:cubicBezTo>
                      <a:pt x="525" y="489"/>
                      <a:pt x="489" y="525"/>
                      <a:pt x="445" y="5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65" name="Freeform 32">
                <a:extLst>
                  <a:ext uri="{FF2B5EF4-FFF2-40B4-BE49-F238E27FC236}">
                    <a16:creationId xmlns:a16="http://schemas.microsoft.com/office/drawing/2014/main" id="{1C61C93F-987B-5A49-AC30-E0F4E4BB1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6174" y="4324025"/>
                <a:ext cx="249422" cy="249422"/>
              </a:xfrm>
              <a:custGeom>
                <a:avLst/>
                <a:gdLst/>
                <a:ahLst/>
                <a:cxnLst>
                  <a:cxn ang="0">
                    <a:pos x="869" y="949"/>
                  </a:cxn>
                  <a:cxn ang="0">
                    <a:pos x="789" y="869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949" y="869"/>
                  </a:cxn>
                  <a:cxn ang="0">
                    <a:pos x="869" y="949"/>
                  </a:cxn>
                </a:cxnLst>
                <a:rect l="0" t="0" r="r" b="b"/>
                <a:pathLst>
                  <a:path w="949" h="949">
                    <a:moveTo>
                      <a:pt x="869" y="949"/>
                    </a:moveTo>
                    <a:cubicBezTo>
                      <a:pt x="825" y="949"/>
                      <a:pt x="789" y="913"/>
                      <a:pt x="789" y="869"/>
                    </a:cubicBezTo>
                    <a:cubicBezTo>
                      <a:pt x="789" y="478"/>
                      <a:pt x="471" y="160"/>
                      <a:pt x="80" y="160"/>
                    </a:cubicBezTo>
                    <a:cubicBezTo>
                      <a:pt x="35" y="160"/>
                      <a:pt x="0" y="124"/>
                      <a:pt x="0" y="80"/>
                    </a:cubicBezTo>
                    <a:cubicBezTo>
                      <a:pt x="0" y="36"/>
                      <a:pt x="35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59" y="0"/>
                      <a:pt x="949" y="390"/>
                      <a:pt x="949" y="869"/>
                    </a:cubicBezTo>
                    <a:cubicBezTo>
                      <a:pt x="949" y="913"/>
                      <a:pt x="913" y="949"/>
                      <a:pt x="869" y="94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66" name="Freeform 33">
                <a:extLst>
                  <a:ext uri="{FF2B5EF4-FFF2-40B4-BE49-F238E27FC236}">
                    <a16:creationId xmlns:a16="http://schemas.microsoft.com/office/drawing/2014/main" id="{29B0A350-975A-0745-BA2C-78035B314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5494" y="4217670"/>
                <a:ext cx="366345" cy="366568"/>
              </a:xfrm>
              <a:custGeom>
                <a:avLst/>
                <a:gdLst/>
                <a:ahLst/>
                <a:cxnLst>
                  <a:cxn ang="0">
                    <a:pos x="1314" y="1395"/>
                  </a:cxn>
                  <a:cxn ang="0">
                    <a:pos x="1314" y="1395"/>
                  </a:cxn>
                  <a:cxn ang="0">
                    <a:pos x="1234" y="1315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1394" y="1315"/>
                  </a:cxn>
                  <a:cxn ang="0">
                    <a:pos x="1314" y="1395"/>
                  </a:cxn>
                </a:cxnLst>
                <a:rect l="0" t="0" r="r" b="b"/>
                <a:pathLst>
                  <a:path w="1394" h="1395">
                    <a:moveTo>
                      <a:pt x="1314" y="1395"/>
                    </a:moveTo>
                    <a:cubicBezTo>
                      <a:pt x="1314" y="1395"/>
                      <a:pt x="1314" y="1395"/>
                      <a:pt x="1314" y="1395"/>
                    </a:cubicBezTo>
                    <a:cubicBezTo>
                      <a:pt x="1270" y="1395"/>
                      <a:pt x="1234" y="1359"/>
                      <a:pt x="1234" y="1315"/>
                    </a:cubicBezTo>
                    <a:cubicBezTo>
                      <a:pt x="1234" y="678"/>
                      <a:pt x="716" y="161"/>
                      <a:pt x="80" y="160"/>
                    </a:cubicBezTo>
                    <a:cubicBezTo>
                      <a:pt x="36" y="160"/>
                      <a:pt x="0" y="125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4" y="1"/>
                      <a:pt x="1394" y="590"/>
                      <a:pt x="1394" y="1315"/>
                    </a:cubicBezTo>
                    <a:cubicBezTo>
                      <a:pt x="1394" y="1359"/>
                      <a:pt x="1358" y="1395"/>
                      <a:pt x="1314" y="139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grpSp>
          <p:nvGrpSpPr>
            <p:cNvPr id="57" name="グループ化 146">
              <a:extLst>
                <a:ext uri="{FF2B5EF4-FFF2-40B4-BE49-F238E27FC236}">
                  <a16:creationId xmlns:a16="http://schemas.microsoft.com/office/drawing/2014/main" id="{76E8754C-2947-9E47-8A8C-CDF315A14D42}"/>
                </a:ext>
              </a:extLst>
            </p:cNvPr>
            <p:cNvGrpSpPr/>
            <p:nvPr/>
          </p:nvGrpSpPr>
          <p:grpSpPr>
            <a:xfrm rot="13500000">
              <a:off x="6804101" y="1533121"/>
              <a:ext cx="283905" cy="284078"/>
              <a:chOff x="4635494" y="4217670"/>
              <a:chExt cx="366345" cy="366568"/>
            </a:xfrm>
            <a:grpFill/>
          </p:grpSpPr>
          <p:sp>
            <p:nvSpPr>
              <p:cNvPr id="61" name="Freeform 31">
                <a:extLst>
                  <a:ext uri="{FF2B5EF4-FFF2-40B4-BE49-F238E27FC236}">
                    <a16:creationId xmlns:a16="http://schemas.microsoft.com/office/drawing/2014/main" id="{7B7B7290-F2C0-AD4E-95E3-6D4DAF342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3627" y="4428154"/>
                <a:ext cx="137950" cy="137950"/>
              </a:xfrm>
              <a:custGeom>
                <a:avLst/>
                <a:gdLst/>
                <a:ahLst/>
                <a:cxnLst>
                  <a:cxn ang="0">
                    <a:pos x="445" y="525"/>
                  </a:cxn>
                  <a:cxn ang="0">
                    <a:pos x="445" y="525"/>
                  </a:cxn>
                  <a:cxn ang="0">
                    <a:pos x="365" y="445"/>
                  </a:cxn>
                  <a:cxn ang="0">
                    <a:pos x="281" y="243"/>
                  </a:cxn>
                  <a:cxn ang="0">
                    <a:pos x="80" y="160"/>
                  </a:cxn>
                  <a:cxn ang="0">
                    <a:pos x="80" y="160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395" y="130"/>
                  </a:cxn>
                  <a:cxn ang="0">
                    <a:pos x="525" y="445"/>
                  </a:cxn>
                  <a:cxn ang="0">
                    <a:pos x="445" y="525"/>
                  </a:cxn>
                </a:cxnLst>
                <a:rect l="0" t="0" r="r" b="b"/>
                <a:pathLst>
                  <a:path w="525" h="525">
                    <a:moveTo>
                      <a:pt x="445" y="525"/>
                    </a:moveTo>
                    <a:cubicBezTo>
                      <a:pt x="445" y="525"/>
                      <a:pt x="445" y="525"/>
                      <a:pt x="445" y="525"/>
                    </a:cubicBezTo>
                    <a:cubicBezTo>
                      <a:pt x="401" y="525"/>
                      <a:pt x="365" y="489"/>
                      <a:pt x="365" y="445"/>
                    </a:cubicBezTo>
                    <a:cubicBezTo>
                      <a:pt x="365" y="369"/>
                      <a:pt x="335" y="297"/>
                      <a:pt x="281" y="243"/>
                    </a:cubicBezTo>
                    <a:cubicBezTo>
                      <a:pt x="228" y="189"/>
                      <a:pt x="156" y="160"/>
                      <a:pt x="80" y="160"/>
                    </a:cubicBezTo>
                    <a:cubicBezTo>
                      <a:pt x="80" y="160"/>
                      <a:pt x="80" y="160"/>
                      <a:pt x="80" y="160"/>
                    </a:cubicBezTo>
                    <a:cubicBezTo>
                      <a:pt x="80" y="160"/>
                      <a:pt x="80" y="160"/>
                      <a:pt x="80" y="160"/>
                    </a:cubicBezTo>
                    <a:cubicBezTo>
                      <a:pt x="35" y="160"/>
                      <a:pt x="0" y="124"/>
                      <a:pt x="0" y="80"/>
                    </a:cubicBezTo>
                    <a:cubicBezTo>
                      <a:pt x="0" y="35"/>
                      <a:pt x="35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99" y="0"/>
                      <a:pt x="311" y="46"/>
                      <a:pt x="395" y="130"/>
                    </a:cubicBezTo>
                    <a:cubicBezTo>
                      <a:pt x="479" y="214"/>
                      <a:pt x="525" y="326"/>
                      <a:pt x="525" y="445"/>
                    </a:cubicBezTo>
                    <a:cubicBezTo>
                      <a:pt x="525" y="489"/>
                      <a:pt x="489" y="525"/>
                      <a:pt x="445" y="5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62" name="Freeform 32">
                <a:extLst>
                  <a:ext uri="{FF2B5EF4-FFF2-40B4-BE49-F238E27FC236}">
                    <a16:creationId xmlns:a16="http://schemas.microsoft.com/office/drawing/2014/main" id="{D22D431D-3B16-D341-BA27-A1033273C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6174" y="4324025"/>
                <a:ext cx="249422" cy="249422"/>
              </a:xfrm>
              <a:custGeom>
                <a:avLst/>
                <a:gdLst/>
                <a:ahLst/>
                <a:cxnLst>
                  <a:cxn ang="0">
                    <a:pos x="869" y="949"/>
                  </a:cxn>
                  <a:cxn ang="0">
                    <a:pos x="789" y="869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949" y="869"/>
                  </a:cxn>
                  <a:cxn ang="0">
                    <a:pos x="869" y="949"/>
                  </a:cxn>
                </a:cxnLst>
                <a:rect l="0" t="0" r="r" b="b"/>
                <a:pathLst>
                  <a:path w="949" h="949">
                    <a:moveTo>
                      <a:pt x="869" y="949"/>
                    </a:moveTo>
                    <a:cubicBezTo>
                      <a:pt x="825" y="949"/>
                      <a:pt x="789" y="913"/>
                      <a:pt x="789" y="869"/>
                    </a:cubicBezTo>
                    <a:cubicBezTo>
                      <a:pt x="789" y="478"/>
                      <a:pt x="471" y="160"/>
                      <a:pt x="80" y="160"/>
                    </a:cubicBezTo>
                    <a:cubicBezTo>
                      <a:pt x="35" y="160"/>
                      <a:pt x="0" y="124"/>
                      <a:pt x="0" y="80"/>
                    </a:cubicBezTo>
                    <a:cubicBezTo>
                      <a:pt x="0" y="36"/>
                      <a:pt x="35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59" y="0"/>
                      <a:pt x="949" y="390"/>
                      <a:pt x="949" y="869"/>
                    </a:cubicBezTo>
                    <a:cubicBezTo>
                      <a:pt x="949" y="913"/>
                      <a:pt x="913" y="949"/>
                      <a:pt x="869" y="94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63" name="Freeform 33">
                <a:extLst>
                  <a:ext uri="{FF2B5EF4-FFF2-40B4-BE49-F238E27FC236}">
                    <a16:creationId xmlns:a16="http://schemas.microsoft.com/office/drawing/2014/main" id="{3B44E659-2E7C-3E4A-B4DA-3E7A66735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5494" y="4217670"/>
                <a:ext cx="366345" cy="366568"/>
              </a:xfrm>
              <a:custGeom>
                <a:avLst/>
                <a:gdLst/>
                <a:ahLst/>
                <a:cxnLst>
                  <a:cxn ang="0">
                    <a:pos x="1314" y="1395"/>
                  </a:cxn>
                  <a:cxn ang="0">
                    <a:pos x="1314" y="1395"/>
                  </a:cxn>
                  <a:cxn ang="0">
                    <a:pos x="1234" y="1315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1394" y="1315"/>
                  </a:cxn>
                  <a:cxn ang="0">
                    <a:pos x="1314" y="1395"/>
                  </a:cxn>
                </a:cxnLst>
                <a:rect l="0" t="0" r="r" b="b"/>
                <a:pathLst>
                  <a:path w="1394" h="1395">
                    <a:moveTo>
                      <a:pt x="1314" y="1395"/>
                    </a:moveTo>
                    <a:cubicBezTo>
                      <a:pt x="1314" y="1395"/>
                      <a:pt x="1314" y="1395"/>
                      <a:pt x="1314" y="1395"/>
                    </a:cubicBezTo>
                    <a:cubicBezTo>
                      <a:pt x="1270" y="1395"/>
                      <a:pt x="1234" y="1359"/>
                      <a:pt x="1234" y="1315"/>
                    </a:cubicBezTo>
                    <a:cubicBezTo>
                      <a:pt x="1234" y="678"/>
                      <a:pt x="716" y="161"/>
                      <a:pt x="80" y="160"/>
                    </a:cubicBezTo>
                    <a:cubicBezTo>
                      <a:pt x="36" y="160"/>
                      <a:pt x="0" y="125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4" y="1"/>
                      <a:pt x="1394" y="590"/>
                      <a:pt x="1394" y="1315"/>
                    </a:cubicBezTo>
                    <a:cubicBezTo>
                      <a:pt x="1394" y="1359"/>
                      <a:pt x="1358" y="1395"/>
                      <a:pt x="1314" y="139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grpSp>
          <p:nvGrpSpPr>
            <p:cNvPr id="58" name="グループ化 147">
              <a:extLst>
                <a:ext uri="{FF2B5EF4-FFF2-40B4-BE49-F238E27FC236}">
                  <a16:creationId xmlns:a16="http://schemas.microsoft.com/office/drawing/2014/main" id="{CD563717-B1EB-F949-B818-DD4D2F5C9B71}"/>
                </a:ext>
              </a:extLst>
            </p:cNvPr>
            <p:cNvGrpSpPr/>
            <p:nvPr/>
          </p:nvGrpSpPr>
          <p:grpSpPr>
            <a:xfrm>
              <a:off x="6753965" y="1668911"/>
              <a:ext cx="468312" cy="598487"/>
              <a:chOff x="6753965" y="1668911"/>
              <a:chExt cx="468312" cy="598487"/>
            </a:xfrm>
            <a:grpFill/>
          </p:grpSpPr>
          <p:sp>
            <p:nvSpPr>
              <p:cNvPr id="59" name="Rectangle 5">
                <a:extLst>
                  <a:ext uri="{FF2B5EF4-FFF2-40B4-BE49-F238E27FC236}">
                    <a16:creationId xmlns:a16="http://schemas.microsoft.com/office/drawing/2014/main" id="{D3182533-817F-5849-9E8D-6B04643B3D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965" y="1908623"/>
                <a:ext cx="468312" cy="358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928E1B02-6FA6-354D-B74F-C2A35329F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8140" y="1668911"/>
                <a:ext cx="39687" cy="331787"/>
              </a:xfrm>
              <a:custGeom>
                <a:avLst/>
                <a:gdLst>
                  <a:gd name="T0" fmla="*/ 17 w 34"/>
                  <a:gd name="T1" fmla="*/ 277 h 277"/>
                  <a:gd name="T2" fmla="*/ 17 w 34"/>
                  <a:gd name="T3" fmla="*/ 277 h 277"/>
                  <a:gd name="T4" fmla="*/ 0 w 34"/>
                  <a:gd name="T5" fmla="*/ 260 h 277"/>
                  <a:gd name="T6" fmla="*/ 0 w 34"/>
                  <a:gd name="T7" fmla="*/ 17 h 277"/>
                  <a:gd name="T8" fmla="*/ 17 w 34"/>
                  <a:gd name="T9" fmla="*/ 0 h 277"/>
                  <a:gd name="T10" fmla="*/ 17 w 34"/>
                  <a:gd name="T11" fmla="*/ 0 h 277"/>
                  <a:gd name="T12" fmla="*/ 34 w 34"/>
                  <a:gd name="T13" fmla="*/ 17 h 277"/>
                  <a:gd name="T14" fmla="*/ 34 w 34"/>
                  <a:gd name="T15" fmla="*/ 260 h 277"/>
                  <a:gd name="T16" fmla="*/ 17 w 34"/>
                  <a:gd name="T17" fmla="*/ 277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77">
                    <a:moveTo>
                      <a:pt x="17" y="277"/>
                    </a:moveTo>
                    <a:cubicBezTo>
                      <a:pt x="17" y="277"/>
                      <a:pt x="17" y="277"/>
                      <a:pt x="17" y="277"/>
                    </a:cubicBezTo>
                    <a:cubicBezTo>
                      <a:pt x="8" y="277"/>
                      <a:pt x="0" y="269"/>
                      <a:pt x="0" y="26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4" y="8"/>
                      <a:pt x="34" y="17"/>
                    </a:cubicBezTo>
                    <a:cubicBezTo>
                      <a:pt x="34" y="260"/>
                      <a:pt x="34" y="260"/>
                      <a:pt x="34" y="260"/>
                    </a:cubicBezTo>
                    <a:cubicBezTo>
                      <a:pt x="34" y="269"/>
                      <a:pt x="26" y="277"/>
                      <a:pt x="17" y="2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</p:grpSp>
      <p:grpSp>
        <p:nvGrpSpPr>
          <p:cNvPr id="67" name="グループ化 102">
            <a:extLst>
              <a:ext uri="{FF2B5EF4-FFF2-40B4-BE49-F238E27FC236}">
                <a16:creationId xmlns:a16="http://schemas.microsoft.com/office/drawing/2014/main" id="{FA02439F-CFA7-7645-8558-6C9E2E9C9378}"/>
              </a:ext>
            </a:extLst>
          </p:cNvPr>
          <p:cNvGrpSpPr/>
          <p:nvPr/>
        </p:nvGrpSpPr>
        <p:grpSpPr>
          <a:xfrm>
            <a:off x="1674481" y="5119518"/>
            <a:ext cx="244398" cy="253791"/>
            <a:chOff x="5406493" y="1665805"/>
            <a:chExt cx="863461" cy="897968"/>
          </a:xfrm>
        </p:grpSpPr>
        <p:sp>
          <p:nvSpPr>
            <p:cNvPr id="68" name="角丸四角形 21">
              <a:extLst>
                <a:ext uri="{FF2B5EF4-FFF2-40B4-BE49-F238E27FC236}">
                  <a16:creationId xmlns:a16="http://schemas.microsoft.com/office/drawing/2014/main" id="{851808BB-4F3C-604C-BCC4-740B664ADFA8}"/>
                </a:ext>
              </a:extLst>
            </p:cNvPr>
            <p:cNvSpPr/>
            <p:nvPr/>
          </p:nvSpPr>
          <p:spPr bwMode="auto">
            <a:xfrm>
              <a:off x="5406493" y="1665805"/>
              <a:ext cx="863461" cy="897968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grpSp>
          <p:nvGrpSpPr>
            <p:cNvPr id="69" name="Group 44">
              <a:extLst>
                <a:ext uri="{FF2B5EF4-FFF2-40B4-BE49-F238E27FC236}">
                  <a16:creationId xmlns:a16="http://schemas.microsoft.com/office/drawing/2014/main" id="{4E6054E7-673C-074A-94FB-474B1070CC87}"/>
                </a:ext>
              </a:extLst>
            </p:cNvPr>
            <p:cNvGrpSpPr/>
            <p:nvPr/>
          </p:nvGrpSpPr>
          <p:grpSpPr>
            <a:xfrm>
              <a:off x="5506487" y="1808145"/>
              <a:ext cx="592395" cy="642327"/>
              <a:chOff x="3589327" y="2082553"/>
              <a:chExt cx="568045" cy="615987"/>
            </a:xfrm>
          </p:grpSpPr>
          <p:sp>
            <p:nvSpPr>
              <p:cNvPr id="70" name="Isosceles Triangle 45">
                <a:extLst>
                  <a:ext uri="{FF2B5EF4-FFF2-40B4-BE49-F238E27FC236}">
                    <a16:creationId xmlns:a16="http://schemas.microsoft.com/office/drawing/2014/main" id="{1ECC0FEE-7BAE-794F-B2B1-D744AA7810D9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71" name="Oval 46">
                <a:extLst>
                  <a:ext uri="{FF2B5EF4-FFF2-40B4-BE49-F238E27FC236}">
                    <a16:creationId xmlns:a16="http://schemas.microsoft.com/office/drawing/2014/main" id="{25C334FA-281D-4A48-8813-60E364E26F6D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72" name="Oval 47">
                <a:extLst>
                  <a:ext uri="{FF2B5EF4-FFF2-40B4-BE49-F238E27FC236}">
                    <a16:creationId xmlns:a16="http://schemas.microsoft.com/office/drawing/2014/main" id="{031AFF0E-8DCE-6249-A284-85CB63EB0907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73" name="Oval 48">
                <a:extLst>
                  <a:ext uri="{FF2B5EF4-FFF2-40B4-BE49-F238E27FC236}">
                    <a16:creationId xmlns:a16="http://schemas.microsoft.com/office/drawing/2014/main" id="{C67CDEDD-E41D-A740-AF7D-4075D88B5C3B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</p:grpSp>
      <p:grpSp>
        <p:nvGrpSpPr>
          <p:cNvPr id="74" name="グループ化 19">
            <a:extLst>
              <a:ext uri="{FF2B5EF4-FFF2-40B4-BE49-F238E27FC236}">
                <a16:creationId xmlns:a16="http://schemas.microsoft.com/office/drawing/2014/main" id="{623D4746-09D0-764B-8157-E8067E2CAA78}"/>
              </a:ext>
            </a:extLst>
          </p:cNvPr>
          <p:cNvGrpSpPr/>
          <p:nvPr/>
        </p:nvGrpSpPr>
        <p:grpSpPr>
          <a:xfrm>
            <a:off x="2184202" y="4131100"/>
            <a:ext cx="563829" cy="562587"/>
            <a:chOff x="11722100" y="-1052513"/>
            <a:chExt cx="2162175" cy="2157413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DCF36660-986E-6A4D-A3AE-BA9A44AD5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8000" y="-677862"/>
              <a:ext cx="371475" cy="365125"/>
            </a:xfrm>
            <a:custGeom>
              <a:avLst/>
              <a:gdLst>
                <a:gd name="T0" fmla="*/ 29 w 368"/>
                <a:gd name="T1" fmla="*/ 171 h 361"/>
                <a:gd name="T2" fmla="*/ 0 w 368"/>
                <a:gd name="T3" fmla="*/ 186 h 361"/>
                <a:gd name="T4" fmla="*/ 240 w 368"/>
                <a:gd name="T5" fmla="*/ 361 h 361"/>
                <a:gd name="T6" fmla="*/ 351 w 368"/>
                <a:gd name="T7" fmla="*/ 220 h 361"/>
                <a:gd name="T8" fmla="*/ 368 w 368"/>
                <a:gd name="T9" fmla="*/ 211 h 361"/>
                <a:gd name="T10" fmla="*/ 167 w 368"/>
                <a:gd name="T11" fmla="*/ 0 h 361"/>
                <a:gd name="T12" fmla="*/ 29 w 368"/>
                <a:gd name="T13" fmla="*/ 17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8" h="361">
                  <a:moveTo>
                    <a:pt x="29" y="171"/>
                  </a:moveTo>
                  <a:cubicBezTo>
                    <a:pt x="19" y="177"/>
                    <a:pt x="10" y="182"/>
                    <a:pt x="0" y="186"/>
                  </a:cubicBezTo>
                  <a:cubicBezTo>
                    <a:pt x="240" y="361"/>
                    <a:pt x="240" y="361"/>
                    <a:pt x="240" y="361"/>
                  </a:cubicBezTo>
                  <a:cubicBezTo>
                    <a:pt x="258" y="302"/>
                    <a:pt x="297" y="252"/>
                    <a:pt x="351" y="220"/>
                  </a:cubicBezTo>
                  <a:cubicBezTo>
                    <a:pt x="356" y="217"/>
                    <a:pt x="362" y="214"/>
                    <a:pt x="368" y="211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3" y="69"/>
                    <a:pt x="96" y="131"/>
                    <a:pt x="29" y="1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FDB07BBC-158F-974E-91CA-E6E113A55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2800" y="-636587"/>
              <a:ext cx="706438" cy="695325"/>
            </a:xfrm>
            <a:custGeom>
              <a:avLst/>
              <a:gdLst>
                <a:gd name="T0" fmla="*/ 147 w 700"/>
                <a:gd name="T1" fmla="*/ 563 h 690"/>
                <a:gd name="T2" fmla="*/ 197 w 700"/>
                <a:gd name="T3" fmla="*/ 690 h 690"/>
                <a:gd name="T4" fmla="*/ 700 w 700"/>
                <a:gd name="T5" fmla="*/ 140 h 690"/>
                <a:gd name="T6" fmla="*/ 570 w 700"/>
                <a:gd name="T7" fmla="*/ 50 h 690"/>
                <a:gd name="T8" fmla="*/ 550 w 700"/>
                <a:gd name="T9" fmla="*/ 0 h 690"/>
                <a:gd name="T10" fmla="*/ 0 w 700"/>
                <a:gd name="T11" fmla="*/ 436 h 690"/>
                <a:gd name="T12" fmla="*/ 147 w 700"/>
                <a:gd name="T13" fmla="*/ 563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0" h="690">
                  <a:moveTo>
                    <a:pt x="147" y="563"/>
                  </a:moveTo>
                  <a:cubicBezTo>
                    <a:pt x="172" y="602"/>
                    <a:pt x="189" y="645"/>
                    <a:pt x="197" y="690"/>
                  </a:cubicBezTo>
                  <a:cubicBezTo>
                    <a:pt x="700" y="140"/>
                    <a:pt x="700" y="140"/>
                    <a:pt x="700" y="140"/>
                  </a:cubicBezTo>
                  <a:cubicBezTo>
                    <a:pt x="648" y="131"/>
                    <a:pt x="600" y="100"/>
                    <a:pt x="570" y="50"/>
                  </a:cubicBezTo>
                  <a:cubicBezTo>
                    <a:pt x="561" y="34"/>
                    <a:pt x="555" y="17"/>
                    <a:pt x="550" y="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60" y="464"/>
                    <a:pt x="110" y="507"/>
                    <a:pt x="147" y="5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915B127A-756E-CC4B-B601-4ED77A2AA7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80838" y="-185737"/>
              <a:ext cx="622300" cy="606425"/>
            </a:xfrm>
            <a:custGeom>
              <a:avLst/>
              <a:gdLst>
                <a:gd name="T0" fmla="*/ 308 w 617"/>
                <a:gd name="T1" fmla="*/ 602 h 602"/>
                <a:gd name="T2" fmla="*/ 17 w 617"/>
                <a:gd name="T3" fmla="*/ 339 h 602"/>
                <a:gd name="T4" fmla="*/ 278 w 617"/>
                <a:gd name="T5" fmla="*/ 17 h 602"/>
                <a:gd name="T6" fmla="*/ 600 w 617"/>
                <a:gd name="T7" fmla="*/ 278 h 602"/>
                <a:gd name="T8" fmla="*/ 339 w 617"/>
                <a:gd name="T9" fmla="*/ 600 h 602"/>
                <a:gd name="T10" fmla="*/ 308 w 617"/>
                <a:gd name="T11" fmla="*/ 602 h 602"/>
                <a:gd name="T12" fmla="*/ 309 w 617"/>
                <a:gd name="T13" fmla="*/ 152 h 602"/>
                <a:gd name="T14" fmla="*/ 292 w 617"/>
                <a:gd name="T15" fmla="*/ 153 h 602"/>
                <a:gd name="T16" fmla="*/ 153 w 617"/>
                <a:gd name="T17" fmla="*/ 325 h 602"/>
                <a:gd name="T18" fmla="*/ 325 w 617"/>
                <a:gd name="T19" fmla="*/ 464 h 602"/>
                <a:gd name="T20" fmla="*/ 464 w 617"/>
                <a:gd name="T21" fmla="*/ 292 h 602"/>
                <a:gd name="T22" fmla="*/ 309 w 617"/>
                <a:gd name="T23" fmla="*/ 15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7" h="602">
                  <a:moveTo>
                    <a:pt x="308" y="602"/>
                  </a:moveTo>
                  <a:cubicBezTo>
                    <a:pt x="161" y="602"/>
                    <a:pt x="33" y="490"/>
                    <a:pt x="17" y="339"/>
                  </a:cubicBezTo>
                  <a:cubicBezTo>
                    <a:pt x="0" y="179"/>
                    <a:pt x="117" y="34"/>
                    <a:pt x="278" y="17"/>
                  </a:cubicBezTo>
                  <a:cubicBezTo>
                    <a:pt x="439" y="0"/>
                    <a:pt x="583" y="117"/>
                    <a:pt x="600" y="278"/>
                  </a:cubicBezTo>
                  <a:cubicBezTo>
                    <a:pt x="617" y="439"/>
                    <a:pt x="500" y="583"/>
                    <a:pt x="339" y="600"/>
                  </a:cubicBezTo>
                  <a:cubicBezTo>
                    <a:pt x="329" y="601"/>
                    <a:pt x="319" y="602"/>
                    <a:pt x="308" y="602"/>
                  </a:cubicBezTo>
                  <a:close/>
                  <a:moveTo>
                    <a:pt x="309" y="152"/>
                  </a:moveTo>
                  <a:cubicBezTo>
                    <a:pt x="303" y="152"/>
                    <a:pt x="298" y="153"/>
                    <a:pt x="292" y="153"/>
                  </a:cubicBezTo>
                  <a:cubicBezTo>
                    <a:pt x="207" y="162"/>
                    <a:pt x="144" y="239"/>
                    <a:pt x="153" y="325"/>
                  </a:cubicBezTo>
                  <a:cubicBezTo>
                    <a:pt x="162" y="411"/>
                    <a:pt x="239" y="473"/>
                    <a:pt x="325" y="464"/>
                  </a:cubicBezTo>
                  <a:cubicBezTo>
                    <a:pt x="411" y="455"/>
                    <a:pt x="473" y="378"/>
                    <a:pt x="464" y="292"/>
                  </a:cubicBezTo>
                  <a:cubicBezTo>
                    <a:pt x="456" y="212"/>
                    <a:pt x="388" y="152"/>
                    <a:pt x="309" y="1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222A9113-D38F-1B4D-9FEC-21F777D5E0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07950" y="-1052513"/>
              <a:ext cx="531813" cy="533400"/>
            </a:xfrm>
            <a:custGeom>
              <a:avLst/>
              <a:gdLst>
                <a:gd name="T0" fmla="*/ 264 w 527"/>
                <a:gd name="T1" fmla="*/ 529 h 529"/>
                <a:gd name="T2" fmla="*/ 8 w 527"/>
                <a:gd name="T3" fmla="*/ 298 h 529"/>
                <a:gd name="T4" fmla="*/ 64 w 527"/>
                <a:gd name="T5" fmla="*/ 109 h 529"/>
                <a:gd name="T6" fmla="*/ 237 w 527"/>
                <a:gd name="T7" fmla="*/ 15 h 529"/>
                <a:gd name="T8" fmla="*/ 520 w 527"/>
                <a:gd name="T9" fmla="*/ 244 h 529"/>
                <a:gd name="T10" fmla="*/ 464 w 527"/>
                <a:gd name="T11" fmla="*/ 433 h 529"/>
                <a:gd name="T12" fmla="*/ 291 w 527"/>
                <a:gd name="T13" fmla="*/ 527 h 529"/>
                <a:gd name="T14" fmla="*/ 264 w 527"/>
                <a:gd name="T15" fmla="*/ 529 h 529"/>
                <a:gd name="T16" fmla="*/ 264 w 527"/>
                <a:gd name="T17" fmla="*/ 150 h 529"/>
                <a:gd name="T18" fmla="*/ 251 w 527"/>
                <a:gd name="T19" fmla="*/ 151 h 529"/>
                <a:gd name="T20" fmla="*/ 170 w 527"/>
                <a:gd name="T21" fmla="*/ 195 h 529"/>
                <a:gd name="T22" fmla="*/ 144 w 527"/>
                <a:gd name="T23" fmla="*/ 284 h 529"/>
                <a:gd name="T24" fmla="*/ 188 w 527"/>
                <a:gd name="T25" fmla="*/ 365 h 529"/>
                <a:gd name="T26" fmla="*/ 276 w 527"/>
                <a:gd name="T27" fmla="*/ 391 h 529"/>
                <a:gd name="T28" fmla="*/ 358 w 527"/>
                <a:gd name="T29" fmla="*/ 347 h 529"/>
                <a:gd name="T30" fmla="*/ 384 w 527"/>
                <a:gd name="T31" fmla="*/ 258 h 529"/>
                <a:gd name="T32" fmla="*/ 264 w 527"/>
                <a:gd name="T33" fmla="*/ 15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7" h="529">
                  <a:moveTo>
                    <a:pt x="264" y="529"/>
                  </a:moveTo>
                  <a:cubicBezTo>
                    <a:pt x="134" y="529"/>
                    <a:pt x="22" y="430"/>
                    <a:pt x="8" y="298"/>
                  </a:cubicBezTo>
                  <a:cubicBezTo>
                    <a:pt x="0" y="230"/>
                    <a:pt x="20" y="162"/>
                    <a:pt x="64" y="109"/>
                  </a:cubicBezTo>
                  <a:cubicBezTo>
                    <a:pt x="107" y="55"/>
                    <a:pt x="168" y="22"/>
                    <a:pt x="237" y="15"/>
                  </a:cubicBezTo>
                  <a:cubicBezTo>
                    <a:pt x="378" y="0"/>
                    <a:pt x="505" y="103"/>
                    <a:pt x="520" y="244"/>
                  </a:cubicBezTo>
                  <a:cubicBezTo>
                    <a:pt x="527" y="312"/>
                    <a:pt x="507" y="380"/>
                    <a:pt x="464" y="433"/>
                  </a:cubicBezTo>
                  <a:cubicBezTo>
                    <a:pt x="421" y="486"/>
                    <a:pt x="359" y="520"/>
                    <a:pt x="291" y="527"/>
                  </a:cubicBezTo>
                  <a:cubicBezTo>
                    <a:pt x="282" y="528"/>
                    <a:pt x="273" y="529"/>
                    <a:pt x="264" y="529"/>
                  </a:cubicBezTo>
                  <a:close/>
                  <a:moveTo>
                    <a:pt x="264" y="150"/>
                  </a:moveTo>
                  <a:cubicBezTo>
                    <a:pt x="260" y="150"/>
                    <a:pt x="255" y="150"/>
                    <a:pt x="251" y="151"/>
                  </a:cubicBezTo>
                  <a:cubicBezTo>
                    <a:pt x="219" y="154"/>
                    <a:pt x="190" y="170"/>
                    <a:pt x="170" y="195"/>
                  </a:cubicBezTo>
                  <a:cubicBezTo>
                    <a:pt x="149" y="220"/>
                    <a:pt x="140" y="251"/>
                    <a:pt x="144" y="284"/>
                  </a:cubicBezTo>
                  <a:cubicBezTo>
                    <a:pt x="147" y="316"/>
                    <a:pt x="163" y="345"/>
                    <a:pt x="188" y="365"/>
                  </a:cubicBezTo>
                  <a:cubicBezTo>
                    <a:pt x="213" y="385"/>
                    <a:pt x="244" y="395"/>
                    <a:pt x="276" y="391"/>
                  </a:cubicBezTo>
                  <a:cubicBezTo>
                    <a:pt x="309" y="388"/>
                    <a:pt x="337" y="372"/>
                    <a:pt x="358" y="347"/>
                  </a:cubicBezTo>
                  <a:cubicBezTo>
                    <a:pt x="378" y="322"/>
                    <a:pt x="387" y="290"/>
                    <a:pt x="384" y="258"/>
                  </a:cubicBezTo>
                  <a:cubicBezTo>
                    <a:pt x="378" y="196"/>
                    <a:pt x="325" y="150"/>
                    <a:pt x="264" y="1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E0827402-8706-404C-A502-F30EE2FBD6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90575" y="-436562"/>
              <a:ext cx="393700" cy="393700"/>
            </a:xfrm>
            <a:custGeom>
              <a:avLst/>
              <a:gdLst>
                <a:gd name="T0" fmla="*/ 197 w 390"/>
                <a:gd name="T1" fmla="*/ 1 h 390"/>
                <a:gd name="T2" fmla="*/ 1 w 390"/>
                <a:gd name="T3" fmla="*/ 193 h 390"/>
                <a:gd name="T4" fmla="*/ 194 w 390"/>
                <a:gd name="T5" fmla="*/ 389 h 390"/>
                <a:gd name="T6" fmla="*/ 389 w 390"/>
                <a:gd name="T7" fmla="*/ 196 h 390"/>
                <a:gd name="T8" fmla="*/ 197 w 390"/>
                <a:gd name="T9" fmla="*/ 1 h 390"/>
                <a:gd name="T10" fmla="*/ 194 w 390"/>
                <a:gd name="T11" fmla="*/ 284 h 390"/>
                <a:gd name="T12" fmla="*/ 106 w 390"/>
                <a:gd name="T13" fmla="*/ 194 h 390"/>
                <a:gd name="T14" fmla="*/ 196 w 390"/>
                <a:gd name="T15" fmla="*/ 106 h 390"/>
                <a:gd name="T16" fmla="*/ 284 w 390"/>
                <a:gd name="T17" fmla="*/ 196 h 390"/>
                <a:gd name="T18" fmla="*/ 194 w 390"/>
                <a:gd name="T19" fmla="*/ 284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0" h="390">
                  <a:moveTo>
                    <a:pt x="197" y="1"/>
                  </a:moveTo>
                  <a:cubicBezTo>
                    <a:pt x="90" y="0"/>
                    <a:pt x="2" y="86"/>
                    <a:pt x="1" y="193"/>
                  </a:cubicBezTo>
                  <a:cubicBezTo>
                    <a:pt x="0" y="300"/>
                    <a:pt x="87" y="388"/>
                    <a:pt x="194" y="389"/>
                  </a:cubicBezTo>
                  <a:cubicBezTo>
                    <a:pt x="300" y="390"/>
                    <a:pt x="388" y="303"/>
                    <a:pt x="389" y="196"/>
                  </a:cubicBezTo>
                  <a:cubicBezTo>
                    <a:pt x="390" y="89"/>
                    <a:pt x="304" y="2"/>
                    <a:pt x="197" y="1"/>
                  </a:cubicBezTo>
                  <a:close/>
                  <a:moveTo>
                    <a:pt x="194" y="284"/>
                  </a:moveTo>
                  <a:cubicBezTo>
                    <a:pt x="145" y="283"/>
                    <a:pt x="106" y="243"/>
                    <a:pt x="106" y="194"/>
                  </a:cubicBezTo>
                  <a:cubicBezTo>
                    <a:pt x="107" y="145"/>
                    <a:pt x="147" y="106"/>
                    <a:pt x="196" y="106"/>
                  </a:cubicBezTo>
                  <a:cubicBezTo>
                    <a:pt x="245" y="106"/>
                    <a:pt x="284" y="146"/>
                    <a:pt x="284" y="196"/>
                  </a:cubicBezTo>
                  <a:cubicBezTo>
                    <a:pt x="284" y="245"/>
                    <a:pt x="243" y="284"/>
                    <a:pt x="194" y="2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AE1B11C6-EA50-5E4A-820B-7BB1514AC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63600" y="-23812"/>
              <a:ext cx="249238" cy="204788"/>
            </a:xfrm>
            <a:custGeom>
              <a:avLst/>
              <a:gdLst>
                <a:gd name="T0" fmla="*/ 246 w 246"/>
                <a:gd name="T1" fmla="*/ 204 h 204"/>
                <a:gd name="T2" fmla="*/ 246 w 246"/>
                <a:gd name="T3" fmla="*/ 2 h 204"/>
                <a:gd name="T4" fmla="*/ 229 w 246"/>
                <a:gd name="T5" fmla="*/ 11 h 204"/>
                <a:gd name="T6" fmla="*/ 125 w 246"/>
                <a:gd name="T7" fmla="*/ 34 h 204"/>
                <a:gd name="T8" fmla="*/ 0 w 246"/>
                <a:gd name="T9" fmla="*/ 0 h 204"/>
                <a:gd name="T10" fmla="*/ 0 w 246"/>
                <a:gd name="T11" fmla="*/ 203 h 204"/>
                <a:gd name="T12" fmla="*/ 246 w 246"/>
                <a:gd name="T13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04">
                  <a:moveTo>
                    <a:pt x="246" y="204"/>
                  </a:moveTo>
                  <a:cubicBezTo>
                    <a:pt x="246" y="2"/>
                    <a:pt x="246" y="2"/>
                    <a:pt x="246" y="2"/>
                  </a:cubicBezTo>
                  <a:cubicBezTo>
                    <a:pt x="241" y="5"/>
                    <a:pt x="235" y="9"/>
                    <a:pt x="229" y="11"/>
                  </a:cubicBezTo>
                  <a:cubicBezTo>
                    <a:pt x="195" y="27"/>
                    <a:pt x="160" y="34"/>
                    <a:pt x="125" y="34"/>
                  </a:cubicBezTo>
                  <a:cubicBezTo>
                    <a:pt x="81" y="34"/>
                    <a:pt x="38" y="22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lnTo>
                    <a:pt x="246" y="2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C2EEA04-12AB-FC4B-9C64-1CCB64D3B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08050" y="128588"/>
              <a:ext cx="160338" cy="160338"/>
            </a:xfrm>
            <a:custGeom>
              <a:avLst/>
              <a:gdLst>
                <a:gd name="T0" fmla="*/ 160 w 160"/>
                <a:gd name="T1" fmla="*/ 80 h 160"/>
                <a:gd name="T2" fmla="*/ 80 w 160"/>
                <a:gd name="T3" fmla="*/ 160 h 160"/>
                <a:gd name="T4" fmla="*/ 0 w 160"/>
                <a:gd name="T5" fmla="*/ 80 h 160"/>
                <a:gd name="T6" fmla="*/ 80 w 160"/>
                <a:gd name="T7" fmla="*/ 0 h 160"/>
                <a:gd name="T8" fmla="*/ 160 w 160"/>
                <a:gd name="T9" fmla="*/ 8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60">
                  <a:moveTo>
                    <a:pt x="160" y="80"/>
                  </a:moveTo>
                  <a:cubicBezTo>
                    <a:pt x="160" y="124"/>
                    <a:pt x="124" y="160"/>
                    <a:pt x="80" y="160"/>
                  </a:cubicBez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5" y="0"/>
                    <a:pt x="160" y="36"/>
                    <a:pt x="160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40D8B850-D656-1A47-B1FB-1C427E314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2100" y="387350"/>
              <a:ext cx="752475" cy="717550"/>
            </a:xfrm>
            <a:custGeom>
              <a:avLst/>
              <a:gdLst>
                <a:gd name="T0" fmla="*/ 746 w 746"/>
                <a:gd name="T1" fmla="*/ 711 h 711"/>
                <a:gd name="T2" fmla="*/ 0 w 746"/>
                <a:gd name="T3" fmla="*/ 711 h 711"/>
                <a:gd name="T4" fmla="*/ 0 w 746"/>
                <a:gd name="T5" fmla="*/ 131 h 711"/>
                <a:gd name="T6" fmla="*/ 131 w 746"/>
                <a:gd name="T7" fmla="*/ 0 h 711"/>
                <a:gd name="T8" fmla="*/ 615 w 746"/>
                <a:gd name="T9" fmla="*/ 0 h 711"/>
                <a:gd name="T10" fmla="*/ 746 w 746"/>
                <a:gd name="T11" fmla="*/ 131 h 711"/>
                <a:gd name="T12" fmla="*/ 746 w 746"/>
                <a:gd name="T13" fmla="*/ 711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6" h="711">
                  <a:moveTo>
                    <a:pt x="746" y="711"/>
                  </a:moveTo>
                  <a:cubicBezTo>
                    <a:pt x="0" y="711"/>
                    <a:pt x="0" y="711"/>
                    <a:pt x="0" y="71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ubicBezTo>
                    <a:pt x="615" y="0"/>
                    <a:pt x="615" y="0"/>
                    <a:pt x="615" y="0"/>
                  </a:cubicBezTo>
                  <a:cubicBezTo>
                    <a:pt x="688" y="0"/>
                    <a:pt x="746" y="59"/>
                    <a:pt x="746" y="131"/>
                  </a:cubicBezTo>
                  <a:lnTo>
                    <a:pt x="746" y="7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1DD04B8E-098C-0844-A1B0-8F739B99D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17563" y="214313"/>
              <a:ext cx="142875" cy="323850"/>
            </a:xfrm>
            <a:custGeom>
              <a:avLst/>
              <a:gdLst>
                <a:gd name="T0" fmla="*/ 102 w 142"/>
                <a:gd name="T1" fmla="*/ 322 h 322"/>
                <a:gd name="T2" fmla="*/ 81 w 142"/>
                <a:gd name="T3" fmla="*/ 313 h 322"/>
                <a:gd name="T4" fmla="*/ 9 w 142"/>
                <a:gd name="T5" fmla="*/ 241 h 322"/>
                <a:gd name="T6" fmla="*/ 0 w 142"/>
                <a:gd name="T7" fmla="*/ 220 h 322"/>
                <a:gd name="T8" fmla="*/ 0 w 142"/>
                <a:gd name="T9" fmla="*/ 111 h 322"/>
                <a:gd name="T10" fmla="*/ 9 w 142"/>
                <a:gd name="T11" fmla="*/ 90 h 322"/>
                <a:gd name="T12" fmla="*/ 87 w 142"/>
                <a:gd name="T13" fmla="*/ 12 h 322"/>
                <a:gd name="T14" fmla="*/ 130 w 142"/>
                <a:gd name="T15" fmla="*/ 12 h 322"/>
                <a:gd name="T16" fmla="*/ 130 w 142"/>
                <a:gd name="T17" fmla="*/ 54 h 322"/>
                <a:gd name="T18" fmla="*/ 60 w 142"/>
                <a:gd name="T19" fmla="*/ 124 h 322"/>
                <a:gd name="T20" fmla="*/ 60 w 142"/>
                <a:gd name="T21" fmla="*/ 207 h 322"/>
                <a:gd name="T22" fmla="*/ 124 w 142"/>
                <a:gd name="T23" fmla="*/ 271 h 322"/>
                <a:gd name="T24" fmla="*/ 124 w 142"/>
                <a:gd name="T25" fmla="*/ 313 h 322"/>
                <a:gd name="T26" fmla="*/ 102 w 142"/>
                <a:gd name="T27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2" h="322">
                  <a:moveTo>
                    <a:pt x="102" y="322"/>
                  </a:moveTo>
                  <a:cubicBezTo>
                    <a:pt x="95" y="322"/>
                    <a:pt x="87" y="319"/>
                    <a:pt x="81" y="313"/>
                  </a:cubicBezTo>
                  <a:cubicBezTo>
                    <a:pt x="9" y="241"/>
                    <a:pt x="9" y="241"/>
                    <a:pt x="9" y="241"/>
                  </a:cubicBezTo>
                  <a:cubicBezTo>
                    <a:pt x="4" y="235"/>
                    <a:pt x="0" y="228"/>
                    <a:pt x="0" y="22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03"/>
                    <a:pt x="4" y="96"/>
                    <a:pt x="9" y="90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99" y="0"/>
                    <a:pt x="118" y="0"/>
                    <a:pt x="130" y="12"/>
                  </a:cubicBezTo>
                  <a:cubicBezTo>
                    <a:pt x="142" y="24"/>
                    <a:pt x="142" y="43"/>
                    <a:pt x="130" y="54"/>
                  </a:cubicBezTo>
                  <a:cubicBezTo>
                    <a:pt x="60" y="124"/>
                    <a:pt x="60" y="124"/>
                    <a:pt x="60" y="124"/>
                  </a:cubicBezTo>
                  <a:cubicBezTo>
                    <a:pt x="60" y="207"/>
                    <a:pt x="60" y="207"/>
                    <a:pt x="60" y="207"/>
                  </a:cubicBezTo>
                  <a:cubicBezTo>
                    <a:pt x="124" y="271"/>
                    <a:pt x="124" y="271"/>
                    <a:pt x="124" y="271"/>
                  </a:cubicBezTo>
                  <a:cubicBezTo>
                    <a:pt x="135" y="282"/>
                    <a:pt x="135" y="301"/>
                    <a:pt x="124" y="313"/>
                  </a:cubicBezTo>
                  <a:cubicBezTo>
                    <a:pt x="118" y="319"/>
                    <a:pt x="110" y="322"/>
                    <a:pt x="102" y="3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9350EE4C-9F1F-FC48-A84D-E51BD1F04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16000" y="214313"/>
              <a:ext cx="142875" cy="323850"/>
            </a:xfrm>
            <a:custGeom>
              <a:avLst/>
              <a:gdLst>
                <a:gd name="T0" fmla="*/ 39 w 141"/>
                <a:gd name="T1" fmla="*/ 322 h 322"/>
                <a:gd name="T2" fmla="*/ 18 w 141"/>
                <a:gd name="T3" fmla="*/ 313 h 322"/>
                <a:gd name="T4" fmla="*/ 18 w 141"/>
                <a:gd name="T5" fmla="*/ 271 h 322"/>
                <a:gd name="T6" fmla="*/ 81 w 141"/>
                <a:gd name="T7" fmla="*/ 207 h 322"/>
                <a:gd name="T8" fmla="*/ 81 w 141"/>
                <a:gd name="T9" fmla="*/ 124 h 322"/>
                <a:gd name="T10" fmla="*/ 11 w 141"/>
                <a:gd name="T11" fmla="*/ 54 h 322"/>
                <a:gd name="T12" fmla="*/ 11 w 141"/>
                <a:gd name="T13" fmla="*/ 12 h 322"/>
                <a:gd name="T14" fmla="*/ 54 w 141"/>
                <a:gd name="T15" fmla="*/ 12 h 322"/>
                <a:gd name="T16" fmla="*/ 132 w 141"/>
                <a:gd name="T17" fmla="*/ 90 h 322"/>
                <a:gd name="T18" fmla="*/ 141 w 141"/>
                <a:gd name="T19" fmla="*/ 111 h 322"/>
                <a:gd name="T20" fmla="*/ 141 w 141"/>
                <a:gd name="T21" fmla="*/ 220 h 322"/>
                <a:gd name="T22" fmla="*/ 132 w 141"/>
                <a:gd name="T23" fmla="*/ 241 h 322"/>
                <a:gd name="T24" fmla="*/ 60 w 141"/>
                <a:gd name="T25" fmla="*/ 313 h 322"/>
                <a:gd name="T26" fmla="*/ 39 w 141"/>
                <a:gd name="T27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1" h="322">
                  <a:moveTo>
                    <a:pt x="39" y="322"/>
                  </a:moveTo>
                  <a:cubicBezTo>
                    <a:pt x="31" y="322"/>
                    <a:pt x="24" y="319"/>
                    <a:pt x="18" y="313"/>
                  </a:cubicBezTo>
                  <a:cubicBezTo>
                    <a:pt x="6" y="301"/>
                    <a:pt x="6" y="282"/>
                    <a:pt x="18" y="271"/>
                  </a:cubicBezTo>
                  <a:cubicBezTo>
                    <a:pt x="81" y="207"/>
                    <a:pt x="81" y="207"/>
                    <a:pt x="81" y="207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0" y="43"/>
                    <a:pt x="0" y="24"/>
                    <a:pt x="11" y="12"/>
                  </a:cubicBezTo>
                  <a:cubicBezTo>
                    <a:pt x="23" y="0"/>
                    <a:pt x="42" y="0"/>
                    <a:pt x="54" y="12"/>
                  </a:cubicBezTo>
                  <a:cubicBezTo>
                    <a:pt x="132" y="90"/>
                    <a:pt x="132" y="90"/>
                    <a:pt x="132" y="90"/>
                  </a:cubicBezTo>
                  <a:cubicBezTo>
                    <a:pt x="138" y="96"/>
                    <a:pt x="141" y="103"/>
                    <a:pt x="141" y="111"/>
                  </a:cubicBezTo>
                  <a:cubicBezTo>
                    <a:pt x="141" y="220"/>
                    <a:pt x="141" y="220"/>
                    <a:pt x="141" y="220"/>
                  </a:cubicBezTo>
                  <a:cubicBezTo>
                    <a:pt x="141" y="228"/>
                    <a:pt x="138" y="235"/>
                    <a:pt x="132" y="241"/>
                  </a:cubicBezTo>
                  <a:cubicBezTo>
                    <a:pt x="60" y="313"/>
                    <a:pt x="60" y="313"/>
                    <a:pt x="60" y="313"/>
                  </a:cubicBezTo>
                  <a:cubicBezTo>
                    <a:pt x="54" y="319"/>
                    <a:pt x="47" y="322"/>
                    <a:pt x="39" y="3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85" name="グループ化 102">
            <a:extLst>
              <a:ext uri="{FF2B5EF4-FFF2-40B4-BE49-F238E27FC236}">
                <a16:creationId xmlns:a16="http://schemas.microsoft.com/office/drawing/2014/main" id="{3A32CC04-820C-134F-9562-3FF65F52AA90}"/>
              </a:ext>
            </a:extLst>
          </p:cNvPr>
          <p:cNvGrpSpPr/>
          <p:nvPr/>
        </p:nvGrpSpPr>
        <p:grpSpPr>
          <a:xfrm>
            <a:off x="2586091" y="4113532"/>
            <a:ext cx="244398" cy="253791"/>
            <a:chOff x="5406493" y="1665805"/>
            <a:chExt cx="863461" cy="897968"/>
          </a:xfrm>
        </p:grpSpPr>
        <p:sp>
          <p:nvSpPr>
            <p:cNvPr id="86" name="角丸四角形 21">
              <a:extLst>
                <a:ext uri="{FF2B5EF4-FFF2-40B4-BE49-F238E27FC236}">
                  <a16:creationId xmlns:a16="http://schemas.microsoft.com/office/drawing/2014/main" id="{4EE4A037-708E-9847-B23E-559DD46BEE23}"/>
                </a:ext>
              </a:extLst>
            </p:cNvPr>
            <p:cNvSpPr/>
            <p:nvPr/>
          </p:nvSpPr>
          <p:spPr bwMode="auto">
            <a:xfrm>
              <a:off x="5406493" y="1665805"/>
              <a:ext cx="863461" cy="897968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grpSp>
          <p:nvGrpSpPr>
            <p:cNvPr id="87" name="Group 44">
              <a:extLst>
                <a:ext uri="{FF2B5EF4-FFF2-40B4-BE49-F238E27FC236}">
                  <a16:creationId xmlns:a16="http://schemas.microsoft.com/office/drawing/2014/main" id="{17EE9B6F-BDB3-CA4E-8B5E-A1A4A25720CD}"/>
                </a:ext>
              </a:extLst>
            </p:cNvPr>
            <p:cNvGrpSpPr/>
            <p:nvPr/>
          </p:nvGrpSpPr>
          <p:grpSpPr>
            <a:xfrm>
              <a:off x="5506487" y="1808145"/>
              <a:ext cx="592395" cy="642327"/>
              <a:chOff x="3589327" y="2082553"/>
              <a:chExt cx="568045" cy="615987"/>
            </a:xfrm>
          </p:grpSpPr>
          <p:sp>
            <p:nvSpPr>
              <p:cNvPr id="88" name="Isosceles Triangle 45">
                <a:extLst>
                  <a:ext uri="{FF2B5EF4-FFF2-40B4-BE49-F238E27FC236}">
                    <a16:creationId xmlns:a16="http://schemas.microsoft.com/office/drawing/2014/main" id="{D32F49DD-CFC5-AB47-BBAD-1EADE8D94B5C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89" name="Oval 46">
                <a:extLst>
                  <a:ext uri="{FF2B5EF4-FFF2-40B4-BE49-F238E27FC236}">
                    <a16:creationId xmlns:a16="http://schemas.microsoft.com/office/drawing/2014/main" id="{87D7B4E0-DC7B-1046-B164-13CD35A95963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90" name="Oval 47">
                <a:extLst>
                  <a:ext uri="{FF2B5EF4-FFF2-40B4-BE49-F238E27FC236}">
                    <a16:creationId xmlns:a16="http://schemas.microsoft.com/office/drawing/2014/main" id="{CEBD5AA8-F425-D34F-9289-BBD22BB6780D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91" name="Oval 48">
                <a:extLst>
                  <a:ext uri="{FF2B5EF4-FFF2-40B4-BE49-F238E27FC236}">
                    <a16:creationId xmlns:a16="http://schemas.microsoft.com/office/drawing/2014/main" id="{2779F38A-4947-C24E-87B8-5546CEB400E0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</p:grpSp>
      <p:grpSp>
        <p:nvGrpSpPr>
          <p:cNvPr id="92" name="グループ化 71">
            <a:extLst>
              <a:ext uri="{FF2B5EF4-FFF2-40B4-BE49-F238E27FC236}">
                <a16:creationId xmlns:a16="http://schemas.microsoft.com/office/drawing/2014/main" id="{B9D745A5-EF20-6745-AE63-6EFD2BB24E80}"/>
              </a:ext>
            </a:extLst>
          </p:cNvPr>
          <p:cNvGrpSpPr/>
          <p:nvPr/>
        </p:nvGrpSpPr>
        <p:grpSpPr>
          <a:xfrm>
            <a:off x="2150787" y="5415268"/>
            <a:ext cx="956690" cy="543619"/>
            <a:chOff x="2092325" y="-20642263"/>
            <a:chExt cx="9144000" cy="5195888"/>
          </a:xfrm>
          <a:solidFill>
            <a:srgbClr val="000000"/>
          </a:solidFill>
        </p:grpSpPr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69F24163-3FBD-1845-A257-10BBE12D7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900" y="-19948525"/>
              <a:ext cx="846138" cy="3751263"/>
            </a:xfrm>
            <a:custGeom>
              <a:avLst/>
              <a:gdLst>
                <a:gd name="T0" fmla="*/ 81 w 533"/>
                <a:gd name="T1" fmla="*/ 2184 h 2363"/>
                <a:gd name="T2" fmla="*/ 81 w 533"/>
                <a:gd name="T3" fmla="*/ 2184 h 2363"/>
                <a:gd name="T4" fmla="*/ 83 w 533"/>
                <a:gd name="T5" fmla="*/ 2203 h 2363"/>
                <a:gd name="T6" fmla="*/ 86 w 533"/>
                <a:gd name="T7" fmla="*/ 2220 h 2363"/>
                <a:gd name="T8" fmla="*/ 91 w 533"/>
                <a:gd name="T9" fmla="*/ 2237 h 2363"/>
                <a:gd name="T10" fmla="*/ 98 w 533"/>
                <a:gd name="T11" fmla="*/ 2254 h 2363"/>
                <a:gd name="T12" fmla="*/ 105 w 533"/>
                <a:gd name="T13" fmla="*/ 2270 h 2363"/>
                <a:gd name="T14" fmla="*/ 115 w 533"/>
                <a:gd name="T15" fmla="*/ 2285 h 2363"/>
                <a:gd name="T16" fmla="*/ 126 w 533"/>
                <a:gd name="T17" fmla="*/ 2299 h 2363"/>
                <a:gd name="T18" fmla="*/ 138 w 533"/>
                <a:gd name="T19" fmla="*/ 2311 h 2363"/>
                <a:gd name="T20" fmla="*/ 151 w 533"/>
                <a:gd name="T21" fmla="*/ 2323 h 2363"/>
                <a:gd name="T22" fmla="*/ 165 w 533"/>
                <a:gd name="T23" fmla="*/ 2334 h 2363"/>
                <a:gd name="T24" fmla="*/ 181 w 533"/>
                <a:gd name="T25" fmla="*/ 2342 h 2363"/>
                <a:gd name="T26" fmla="*/ 196 w 533"/>
                <a:gd name="T27" fmla="*/ 2349 h 2363"/>
                <a:gd name="T28" fmla="*/ 212 w 533"/>
                <a:gd name="T29" fmla="*/ 2356 h 2363"/>
                <a:gd name="T30" fmla="*/ 231 w 533"/>
                <a:gd name="T31" fmla="*/ 2359 h 2363"/>
                <a:gd name="T32" fmla="*/ 248 w 533"/>
                <a:gd name="T33" fmla="*/ 2363 h 2363"/>
                <a:gd name="T34" fmla="*/ 267 w 533"/>
                <a:gd name="T35" fmla="*/ 2363 h 2363"/>
                <a:gd name="T36" fmla="*/ 267 w 533"/>
                <a:gd name="T37" fmla="*/ 2363 h 2363"/>
                <a:gd name="T38" fmla="*/ 286 w 533"/>
                <a:gd name="T39" fmla="*/ 2363 h 2363"/>
                <a:gd name="T40" fmla="*/ 303 w 533"/>
                <a:gd name="T41" fmla="*/ 2359 h 2363"/>
                <a:gd name="T42" fmla="*/ 320 w 533"/>
                <a:gd name="T43" fmla="*/ 2356 h 2363"/>
                <a:gd name="T44" fmla="*/ 337 w 533"/>
                <a:gd name="T45" fmla="*/ 2349 h 2363"/>
                <a:gd name="T46" fmla="*/ 353 w 533"/>
                <a:gd name="T47" fmla="*/ 2342 h 2363"/>
                <a:gd name="T48" fmla="*/ 368 w 533"/>
                <a:gd name="T49" fmla="*/ 2334 h 2363"/>
                <a:gd name="T50" fmla="*/ 382 w 533"/>
                <a:gd name="T51" fmla="*/ 2323 h 2363"/>
                <a:gd name="T52" fmla="*/ 396 w 533"/>
                <a:gd name="T53" fmla="*/ 2311 h 2363"/>
                <a:gd name="T54" fmla="*/ 408 w 533"/>
                <a:gd name="T55" fmla="*/ 2299 h 2363"/>
                <a:gd name="T56" fmla="*/ 418 w 533"/>
                <a:gd name="T57" fmla="*/ 2285 h 2363"/>
                <a:gd name="T58" fmla="*/ 427 w 533"/>
                <a:gd name="T59" fmla="*/ 2270 h 2363"/>
                <a:gd name="T60" fmla="*/ 435 w 533"/>
                <a:gd name="T61" fmla="*/ 2254 h 2363"/>
                <a:gd name="T62" fmla="*/ 442 w 533"/>
                <a:gd name="T63" fmla="*/ 2237 h 2363"/>
                <a:gd name="T64" fmla="*/ 447 w 533"/>
                <a:gd name="T65" fmla="*/ 2220 h 2363"/>
                <a:gd name="T66" fmla="*/ 451 w 533"/>
                <a:gd name="T67" fmla="*/ 2203 h 2363"/>
                <a:gd name="T68" fmla="*/ 451 w 533"/>
                <a:gd name="T69" fmla="*/ 2184 h 2363"/>
                <a:gd name="T70" fmla="*/ 468 w 533"/>
                <a:gd name="T71" fmla="*/ 1755 h 2363"/>
                <a:gd name="T72" fmla="*/ 468 w 533"/>
                <a:gd name="T73" fmla="*/ 1738 h 2363"/>
                <a:gd name="T74" fmla="*/ 533 w 533"/>
                <a:gd name="T75" fmla="*/ 0 h 2363"/>
                <a:gd name="T76" fmla="*/ 0 w 533"/>
                <a:gd name="T77" fmla="*/ 0 h 2363"/>
                <a:gd name="T78" fmla="*/ 26 w 533"/>
                <a:gd name="T79" fmla="*/ 697 h 2363"/>
                <a:gd name="T80" fmla="*/ 81 w 533"/>
                <a:gd name="T81" fmla="*/ 2184 h 2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3" h="2363">
                  <a:moveTo>
                    <a:pt x="81" y="2184"/>
                  </a:moveTo>
                  <a:lnTo>
                    <a:pt x="81" y="2184"/>
                  </a:lnTo>
                  <a:lnTo>
                    <a:pt x="83" y="2203"/>
                  </a:lnTo>
                  <a:lnTo>
                    <a:pt x="86" y="2220"/>
                  </a:lnTo>
                  <a:lnTo>
                    <a:pt x="91" y="2237"/>
                  </a:lnTo>
                  <a:lnTo>
                    <a:pt x="98" y="2254"/>
                  </a:lnTo>
                  <a:lnTo>
                    <a:pt x="105" y="2270"/>
                  </a:lnTo>
                  <a:lnTo>
                    <a:pt x="115" y="2285"/>
                  </a:lnTo>
                  <a:lnTo>
                    <a:pt x="126" y="2299"/>
                  </a:lnTo>
                  <a:lnTo>
                    <a:pt x="138" y="2311"/>
                  </a:lnTo>
                  <a:lnTo>
                    <a:pt x="151" y="2323"/>
                  </a:lnTo>
                  <a:lnTo>
                    <a:pt x="165" y="2334"/>
                  </a:lnTo>
                  <a:lnTo>
                    <a:pt x="181" y="2342"/>
                  </a:lnTo>
                  <a:lnTo>
                    <a:pt x="196" y="2349"/>
                  </a:lnTo>
                  <a:lnTo>
                    <a:pt x="212" y="2356"/>
                  </a:lnTo>
                  <a:lnTo>
                    <a:pt x="231" y="2359"/>
                  </a:lnTo>
                  <a:lnTo>
                    <a:pt x="248" y="2363"/>
                  </a:lnTo>
                  <a:lnTo>
                    <a:pt x="267" y="2363"/>
                  </a:lnTo>
                  <a:lnTo>
                    <a:pt x="267" y="2363"/>
                  </a:lnTo>
                  <a:lnTo>
                    <a:pt x="286" y="2363"/>
                  </a:lnTo>
                  <a:lnTo>
                    <a:pt x="303" y="2359"/>
                  </a:lnTo>
                  <a:lnTo>
                    <a:pt x="320" y="2356"/>
                  </a:lnTo>
                  <a:lnTo>
                    <a:pt x="337" y="2349"/>
                  </a:lnTo>
                  <a:lnTo>
                    <a:pt x="353" y="2342"/>
                  </a:lnTo>
                  <a:lnTo>
                    <a:pt x="368" y="2334"/>
                  </a:lnTo>
                  <a:lnTo>
                    <a:pt x="382" y="2323"/>
                  </a:lnTo>
                  <a:lnTo>
                    <a:pt x="396" y="2311"/>
                  </a:lnTo>
                  <a:lnTo>
                    <a:pt x="408" y="2299"/>
                  </a:lnTo>
                  <a:lnTo>
                    <a:pt x="418" y="2285"/>
                  </a:lnTo>
                  <a:lnTo>
                    <a:pt x="427" y="2270"/>
                  </a:lnTo>
                  <a:lnTo>
                    <a:pt x="435" y="2254"/>
                  </a:lnTo>
                  <a:lnTo>
                    <a:pt x="442" y="2237"/>
                  </a:lnTo>
                  <a:lnTo>
                    <a:pt x="447" y="2220"/>
                  </a:lnTo>
                  <a:lnTo>
                    <a:pt x="451" y="2203"/>
                  </a:lnTo>
                  <a:lnTo>
                    <a:pt x="451" y="2184"/>
                  </a:lnTo>
                  <a:lnTo>
                    <a:pt x="468" y="1755"/>
                  </a:lnTo>
                  <a:lnTo>
                    <a:pt x="468" y="1738"/>
                  </a:lnTo>
                  <a:lnTo>
                    <a:pt x="533" y="0"/>
                  </a:lnTo>
                  <a:lnTo>
                    <a:pt x="0" y="0"/>
                  </a:lnTo>
                  <a:lnTo>
                    <a:pt x="26" y="697"/>
                  </a:lnTo>
                  <a:lnTo>
                    <a:pt x="81" y="2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DC611C1E-BF5B-B545-885D-92A24CB60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550" y="-19424650"/>
              <a:ext cx="379413" cy="2916238"/>
            </a:xfrm>
            <a:custGeom>
              <a:avLst/>
              <a:gdLst>
                <a:gd name="T0" fmla="*/ 70 w 239"/>
                <a:gd name="T1" fmla="*/ 1837 h 1837"/>
                <a:gd name="T2" fmla="*/ 239 w 239"/>
                <a:gd name="T3" fmla="*/ 1837 h 1837"/>
                <a:gd name="T4" fmla="*/ 239 w 239"/>
                <a:gd name="T5" fmla="*/ 1572 h 1837"/>
                <a:gd name="T6" fmla="*/ 239 w 239"/>
                <a:gd name="T7" fmla="*/ 262 h 1837"/>
                <a:gd name="T8" fmla="*/ 239 w 239"/>
                <a:gd name="T9" fmla="*/ 0 h 1837"/>
                <a:gd name="T10" fmla="*/ 69 w 239"/>
                <a:gd name="T11" fmla="*/ 0 h 1837"/>
                <a:gd name="T12" fmla="*/ 0 w 239"/>
                <a:gd name="T13" fmla="*/ 1837 h 1837"/>
                <a:gd name="T14" fmla="*/ 70 w 239"/>
                <a:gd name="T15" fmla="*/ 1837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837">
                  <a:moveTo>
                    <a:pt x="70" y="1837"/>
                  </a:moveTo>
                  <a:lnTo>
                    <a:pt x="239" y="1837"/>
                  </a:lnTo>
                  <a:lnTo>
                    <a:pt x="239" y="1572"/>
                  </a:lnTo>
                  <a:lnTo>
                    <a:pt x="239" y="262"/>
                  </a:lnTo>
                  <a:lnTo>
                    <a:pt x="239" y="0"/>
                  </a:lnTo>
                  <a:lnTo>
                    <a:pt x="69" y="0"/>
                  </a:lnTo>
                  <a:lnTo>
                    <a:pt x="0" y="1837"/>
                  </a:lnTo>
                  <a:lnTo>
                    <a:pt x="70" y="18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9F341F86-E6BA-3840-BC0C-6F6E18220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5400" y="-19178588"/>
              <a:ext cx="881063" cy="2420938"/>
            </a:xfrm>
            <a:custGeom>
              <a:avLst/>
              <a:gdLst>
                <a:gd name="T0" fmla="*/ 129 w 555"/>
                <a:gd name="T1" fmla="*/ 1525 h 1525"/>
                <a:gd name="T2" fmla="*/ 337 w 555"/>
                <a:gd name="T3" fmla="*/ 1525 h 1525"/>
                <a:gd name="T4" fmla="*/ 337 w 555"/>
                <a:gd name="T5" fmla="*/ 1084 h 1525"/>
                <a:gd name="T6" fmla="*/ 474 w 555"/>
                <a:gd name="T7" fmla="*/ 1084 h 1525"/>
                <a:gd name="T8" fmla="*/ 474 w 555"/>
                <a:gd name="T9" fmla="*/ 1084 h 1525"/>
                <a:gd name="T10" fmla="*/ 497 w 555"/>
                <a:gd name="T11" fmla="*/ 1086 h 1525"/>
                <a:gd name="T12" fmla="*/ 517 w 555"/>
                <a:gd name="T13" fmla="*/ 1091 h 1525"/>
                <a:gd name="T14" fmla="*/ 538 w 555"/>
                <a:gd name="T15" fmla="*/ 1098 h 1525"/>
                <a:gd name="T16" fmla="*/ 555 w 555"/>
                <a:gd name="T17" fmla="*/ 1109 h 1525"/>
                <a:gd name="T18" fmla="*/ 531 w 555"/>
                <a:gd name="T19" fmla="*/ 429 h 1525"/>
                <a:gd name="T20" fmla="*/ 531 w 555"/>
                <a:gd name="T21" fmla="*/ 429 h 1525"/>
                <a:gd name="T22" fmla="*/ 517 w 555"/>
                <a:gd name="T23" fmla="*/ 434 h 1525"/>
                <a:gd name="T24" fmla="*/ 504 w 555"/>
                <a:gd name="T25" fmla="*/ 437 h 1525"/>
                <a:gd name="T26" fmla="*/ 488 w 555"/>
                <a:gd name="T27" fmla="*/ 439 h 1525"/>
                <a:gd name="T28" fmla="*/ 474 w 555"/>
                <a:gd name="T29" fmla="*/ 439 h 1525"/>
                <a:gd name="T30" fmla="*/ 337 w 555"/>
                <a:gd name="T31" fmla="*/ 439 h 1525"/>
                <a:gd name="T32" fmla="*/ 337 w 555"/>
                <a:gd name="T33" fmla="*/ 0 h 1525"/>
                <a:gd name="T34" fmla="*/ 129 w 555"/>
                <a:gd name="T35" fmla="*/ 0 h 1525"/>
                <a:gd name="T36" fmla="*/ 129 w 555"/>
                <a:gd name="T37" fmla="*/ 618 h 1525"/>
                <a:gd name="T38" fmla="*/ 0 w 555"/>
                <a:gd name="T39" fmla="*/ 618 h 1525"/>
                <a:gd name="T40" fmla="*/ 0 w 555"/>
                <a:gd name="T41" fmla="*/ 900 h 1525"/>
                <a:gd name="T42" fmla="*/ 129 w 555"/>
                <a:gd name="T43" fmla="*/ 900 h 1525"/>
                <a:gd name="T44" fmla="*/ 129 w 555"/>
                <a:gd name="T45" fmla="*/ 1525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5" h="1525">
                  <a:moveTo>
                    <a:pt x="129" y="1525"/>
                  </a:moveTo>
                  <a:lnTo>
                    <a:pt x="337" y="1525"/>
                  </a:lnTo>
                  <a:lnTo>
                    <a:pt x="337" y="1084"/>
                  </a:lnTo>
                  <a:lnTo>
                    <a:pt x="474" y="1084"/>
                  </a:lnTo>
                  <a:lnTo>
                    <a:pt x="474" y="1084"/>
                  </a:lnTo>
                  <a:lnTo>
                    <a:pt x="497" y="1086"/>
                  </a:lnTo>
                  <a:lnTo>
                    <a:pt x="517" y="1091"/>
                  </a:lnTo>
                  <a:lnTo>
                    <a:pt x="538" y="1098"/>
                  </a:lnTo>
                  <a:lnTo>
                    <a:pt x="555" y="1109"/>
                  </a:lnTo>
                  <a:lnTo>
                    <a:pt x="531" y="429"/>
                  </a:lnTo>
                  <a:lnTo>
                    <a:pt x="531" y="429"/>
                  </a:lnTo>
                  <a:lnTo>
                    <a:pt x="517" y="434"/>
                  </a:lnTo>
                  <a:lnTo>
                    <a:pt x="504" y="437"/>
                  </a:lnTo>
                  <a:lnTo>
                    <a:pt x="488" y="439"/>
                  </a:lnTo>
                  <a:lnTo>
                    <a:pt x="474" y="439"/>
                  </a:lnTo>
                  <a:lnTo>
                    <a:pt x="337" y="439"/>
                  </a:lnTo>
                  <a:lnTo>
                    <a:pt x="337" y="0"/>
                  </a:lnTo>
                  <a:lnTo>
                    <a:pt x="129" y="0"/>
                  </a:lnTo>
                  <a:lnTo>
                    <a:pt x="129" y="618"/>
                  </a:lnTo>
                  <a:lnTo>
                    <a:pt x="0" y="618"/>
                  </a:lnTo>
                  <a:lnTo>
                    <a:pt x="0" y="900"/>
                  </a:lnTo>
                  <a:lnTo>
                    <a:pt x="129" y="900"/>
                  </a:lnTo>
                  <a:lnTo>
                    <a:pt x="129" y="15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7807D8D1-CB33-484F-BF10-A4324A338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0513" y="-20642263"/>
              <a:ext cx="2222500" cy="527050"/>
            </a:xfrm>
            <a:custGeom>
              <a:avLst/>
              <a:gdLst>
                <a:gd name="T0" fmla="*/ 1400 w 1400"/>
                <a:gd name="T1" fmla="*/ 117 h 332"/>
                <a:gd name="T2" fmla="*/ 830 w 1400"/>
                <a:gd name="T3" fmla="*/ 117 h 332"/>
                <a:gd name="T4" fmla="*/ 830 w 1400"/>
                <a:gd name="T5" fmla="*/ 0 h 332"/>
                <a:gd name="T6" fmla="*/ 548 w 1400"/>
                <a:gd name="T7" fmla="*/ 0 h 332"/>
                <a:gd name="T8" fmla="*/ 548 w 1400"/>
                <a:gd name="T9" fmla="*/ 117 h 332"/>
                <a:gd name="T10" fmla="*/ 0 w 1400"/>
                <a:gd name="T11" fmla="*/ 117 h 332"/>
                <a:gd name="T12" fmla="*/ 0 w 1400"/>
                <a:gd name="T13" fmla="*/ 332 h 332"/>
                <a:gd name="T14" fmla="*/ 1400 w 1400"/>
                <a:gd name="T15" fmla="*/ 332 h 332"/>
                <a:gd name="T16" fmla="*/ 1400 w 1400"/>
                <a:gd name="T17" fmla="*/ 117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0" h="332">
                  <a:moveTo>
                    <a:pt x="1400" y="117"/>
                  </a:moveTo>
                  <a:lnTo>
                    <a:pt x="830" y="117"/>
                  </a:lnTo>
                  <a:lnTo>
                    <a:pt x="830" y="0"/>
                  </a:lnTo>
                  <a:lnTo>
                    <a:pt x="548" y="0"/>
                  </a:lnTo>
                  <a:lnTo>
                    <a:pt x="548" y="117"/>
                  </a:lnTo>
                  <a:lnTo>
                    <a:pt x="0" y="117"/>
                  </a:lnTo>
                  <a:lnTo>
                    <a:pt x="0" y="332"/>
                  </a:lnTo>
                  <a:lnTo>
                    <a:pt x="1400" y="332"/>
                  </a:lnTo>
                  <a:lnTo>
                    <a:pt x="1400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B0D19A2B-DBE6-6343-8D88-DFA32D5B8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0950" y="-20199350"/>
              <a:ext cx="2444750" cy="588963"/>
            </a:xfrm>
            <a:custGeom>
              <a:avLst/>
              <a:gdLst>
                <a:gd name="T0" fmla="*/ 1540 w 1540"/>
                <a:gd name="T1" fmla="*/ 105 h 371"/>
                <a:gd name="T2" fmla="*/ 1540 w 1540"/>
                <a:gd name="T3" fmla="*/ 105 h 371"/>
                <a:gd name="T4" fmla="*/ 1540 w 1540"/>
                <a:gd name="T5" fmla="*/ 94 h 371"/>
                <a:gd name="T6" fmla="*/ 1538 w 1540"/>
                <a:gd name="T7" fmla="*/ 84 h 371"/>
                <a:gd name="T8" fmla="*/ 1531 w 1540"/>
                <a:gd name="T9" fmla="*/ 63 h 371"/>
                <a:gd name="T10" fmla="*/ 1523 w 1540"/>
                <a:gd name="T11" fmla="*/ 46 h 371"/>
                <a:gd name="T12" fmla="*/ 1509 w 1540"/>
                <a:gd name="T13" fmla="*/ 31 h 371"/>
                <a:gd name="T14" fmla="*/ 1493 w 1540"/>
                <a:gd name="T15" fmla="*/ 19 h 371"/>
                <a:gd name="T16" fmla="*/ 1476 w 1540"/>
                <a:gd name="T17" fmla="*/ 8 h 371"/>
                <a:gd name="T18" fmla="*/ 1457 w 1540"/>
                <a:gd name="T19" fmla="*/ 1 h 371"/>
                <a:gd name="T20" fmla="*/ 1447 w 1540"/>
                <a:gd name="T21" fmla="*/ 1 h 371"/>
                <a:gd name="T22" fmla="*/ 1435 w 1540"/>
                <a:gd name="T23" fmla="*/ 0 h 371"/>
                <a:gd name="T24" fmla="*/ 105 w 1540"/>
                <a:gd name="T25" fmla="*/ 0 h 371"/>
                <a:gd name="T26" fmla="*/ 105 w 1540"/>
                <a:gd name="T27" fmla="*/ 0 h 371"/>
                <a:gd name="T28" fmla="*/ 95 w 1540"/>
                <a:gd name="T29" fmla="*/ 1 h 371"/>
                <a:gd name="T30" fmla="*/ 84 w 1540"/>
                <a:gd name="T31" fmla="*/ 1 h 371"/>
                <a:gd name="T32" fmla="*/ 64 w 1540"/>
                <a:gd name="T33" fmla="*/ 8 h 371"/>
                <a:gd name="T34" fmla="*/ 47 w 1540"/>
                <a:gd name="T35" fmla="*/ 19 h 371"/>
                <a:gd name="T36" fmla="*/ 31 w 1540"/>
                <a:gd name="T37" fmla="*/ 31 h 371"/>
                <a:gd name="T38" fmla="*/ 19 w 1540"/>
                <a:gd name="T39" fmla="*/ 46 h 371"/>
                <a:gd name="T40" fmla="*/ 9 w 1540"/>
                <a:gd name="T41" fmla="*/ 63 h 371"/>
                <a:gd name="T42" fmla="*/ 2 w 1540"/>
                <a:gd name="T43" fmla="*/ 84 h 371"/>
                <a:gd name="T44" fmla="*/ 2 w 1540"/>
                <a:gd name="T45" fmla="*/ 94 h 371"/>
                <a:gd name="T46" fmla="*/ 0 w 1540"/>
                <a:gd name="T47" fmla="*/ 105 h 371"/>
                <a:gd name="T48" fmla="*/ 0 w 1540"/>
                <a:gd name="T49" fmla="*/ 371 h 371"/>
                <a:gd name="T50" fmla="*/ 1540 w 1540"/>
                <a:gd name="T51" fmla="*/ 371 h 371"/>
                <a:gd name="T52" fmla="*/ 1540 w 1540"/>
                <a:gd name="T53" fmla="*/ 10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40" h="371">
                  <a:moveTo>
                    <a:pt x="1540" y="105"/>
                  </a:moveTo>
                  <a:lnTo>
                    <a:pt x="1540" y="105"/>
                  </a:lnTo>
                  <a:lnTo>
                    <a:pt x="1540" y="94"/>
                  </a:lnTo>
                  <a:lnTo>
                    <a:pt x="1538" y="84"/>
                  </a:lnTo>
                  <a:lnTo>
                    <a:pt x="1531" y="63"/>
                  </a:lnTo>
                  <a:lnTo>
                    <a:pt x="1523" y="46"/>
                  </a:lnTo>
                  <a:lnTo>
                    <a:pt x="1509" y="31"/>
                  </a:lnTo>
                  <a:lnTo>
                    <a:pt x="1493" y="19"/>
                  </a:lnTo>
                  <a:lnTo>
                    <a:pt x="1476" y="8"/>
                  </a:lnTo>
                  <a:lnTo>
                    <a:pt x="1457" y="1"/>
                  </a:lnTo>
                  <a:lnTo>
                    <a:pt x="1447" y="1"/>
                  </a:lnTo>
                  <a:lnTo>
                    <a:pt x="1435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95" y="1"/>
                  </a:lnTo>
                  <a:lnTo>
                    <a:pt x="84" y="1"/>
                  </a:lnTo>
                  <a:lnTo>
                    <a:pt x="64" y="8"/>
                  </a:lnTo>
                  <a:lnTo>
                    <a:pt x="47" y="19"/>
                  </a:lnTo>
                  <a:lnTo>
                    <a:pt x="31" y="31"/>
                  </a:lnTo>
                  <a:lnTo>
                    <a:pt x="19" y="46"/>
                  </a:lnTo>
                  <a:lnTo>
                    <a:pt x="9" y="63"/>
                  </a:lnTo>
                  <a:lnTo>
                    <a:pt x="2" y="84"/>
                  </a:lnTo>
                  <a:lnTo>
                    <a:pt x="2" y="94"/>
                  </a:lnTo>
                  <a:lnTo>
                    <a:pt x="0" y="105"/>
                  </a:lnTo>
                  <a:lnTo>
                    <a:pt x="0" y="371"/>
                  </a:lnTo>
                  <a:lnTo>
                    <a:pt x="1540" y="371"/>
                  </a:lnTo>
                  <a:lnTo>
                    <a:pt x="154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C4B17B06-0615-AE47-B73A-691FEF5B6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-16684625"/>
              <a:ext cx="9144000" cy="1238250"/>
            </a:xfrm>
            <a:custGeom>
              <a:avLst/>
              <a:gdLst>
                <a:gd name="T0" fmla="*/ 1677 w 5760"/>
                <a:gd name="T1" fmla="*/ 438 h 780"/>
                <a:gd name="T2" fmla="*/ 1591 w 5760"/>
                <a:gd name="T3" fmla="*/ 214 h 780"/>
                <a:gd name="T4" fmla="*/ 1438 w 5760"/>
                <a:gd name="T5" fmla="*/ 214 h 780"/>
                <a:gd name="T6" fmla="*/ 1421 w 5760"/>
                <a:gd name="T7" fmla="*/ 255 h 780"/>
                <a:gd name="T8" fmla="*/ 1397 w 5760"/>
                <a:gd name="T9" fmla="*/ 293 h 780"/>
                <a:gd name="T10" fmla="*/ 1368 w 5760"/>
                <a:gd name="T11" fmla="*/ 327 h 780"/>
                <a:gd name="T12" fmla="*/ 1335 w 5760"/>
                <a:gd name="T13" fmla="*/ 355 h 780"/>
                <a:gd name="T14" fmla="*/ 1297 w 5760"/>
                <a:gd name="T15" fmla="*/ 379 h 780"/>
                <a:gd name="T16" fmla="*/ 1256 w 5760"/>
                <a:gd name="T17" fmla="*/ 396 h 780"/>
                <a:gd name="T18" fmla="*/ 1211 w 5760"/>
                <a:gd name="T19" fmla="*/ 407 h 780"/>
                <a:gd name="T20" fmla="*/ 1165 w 5760"/>
                <a:gd name="T21" fmla="*/ 410 h 780"/>
                <a:gd name="T22" fmla="*/ 1135 w 5760"/>
                <a:gd name="T23" fmla="*/ 408 h 780"/>
                <a:gd name="T24" fmla="*/ 1080 w 5760"/>
                <a:gd name="T25" fmla="*/ 398 h 780"/>
                <a:gd name="T26" fmla="*/ 1029 w 5760"/>
                <a:gd name="T27" fmla="*/ 377 h 780"/>
                <a:gd name="T28" fmla="*/ 984 w 5760"/>
                <a:gd name="T29" fmla="*/ 348 h 780"/>
                <a:gd name="T30" fmla="*/ 945 w 5760"/>
                <a:gd name="T31" fmla="*/ 310 h 780"/>
                <a:gd name="T32" fmla="*/ 914 w 5760"/>
                <a:gd name="T33" fmla="*/ 265 h 780"/>
                <a:gd name="T34" fmla="*/ 891 w 5760"/>
                <a:gd name="T35" fmla="*/ 216 h 780"/>
                <a:gd name="T36" fmla="*/ 879 w 5760"/>
                <a:gd name="T37" fmla="*/ 161 h 780"/>
                <a:gd name="T38" fmla="*/ 871 w 5760"/>
                <a:gd name="T39" fmla="*/ 0 h 780"/>
                <a:gd name="T40" fmla="*/ 645 w 5760"/>
                <a:gd name="T41" fmla="*/ 438 h 780"/>
                <a:gd name="T42" fmla="*/ 200 w 5760"/>
                <a:gd name="T43" fmla="*/ 438 h 780"/>
                <a:gd name="T44" fmla="*/ 160 w 5760"/>
                <a:gd name="T45" fmla="*/ 441 h 780"/>
                <a:gd name="T46" fmla="*/ 122 w 5760"/>
                <a:gd name="T47" fmla="*/ 453 h 780"/>
                <a:gd name="T48" fmla="*/ 88 w 5760"/>
                <a:gd name="T49" fmla="*/ 472 h 780"/>
                <a:gd name="T50" fmla="*/ 58 w 5760"/>
                <a:gd name="T51" fmla="*/ 496 h 780"/>
                <a:gd name="T52" fmla="*/ 34 w 5760"/>
                <a:gd name="T53" fmla="*/ 525 h 780"/>
                <a:gd name="T54" fmla="*/ 15 w 5760"/>
                <a:gd name="T55" fmla="*/ 560 h 780"/>
                <a:gd name="T56" fmla="*/ 3 w 5760"/>
                <a:gd name="T57" fmla="*/ 598 h 780"/>
                <a:gd name="T58" fmla="*/ 0 w 5760"/>
                <a:gd name="T59" fmla="*/ 637 h 780"/>
                <a:gd name="T60" fmla="*/ 5760 w 5760"/>
                <a:gd name="T61" fmla="*/ 780 h 780"/>
                <a:gd name="T62" fmla="*/ 5760 w 5760"/>
                <a:gd name="T63" fmla="*/ 637 h 780"/>
                <a:gd name="T64" fmla="*/ 5755 w 5760"/>
                <a:gd name="T65" fmla="*/ 598 h 780"/>
                <a:gd name="T66" fmla="*/ 5745 w 5760"/>
                <a:gd name="T67" fmla="*/ 560 h 780"/>
                <a:gd name="T68" fmla="*/ 5726 w 5760"/>
                <a:gd name="T69" fmla="*/ 525 h 780"/>
                <a:gd name="T70" fmla="*/ 5702 w 5760"/>
                <a:gd name="T71" fmla="*/ 496 h 780"/>
                <a:gd name="T72" fmla="*/ 5671 w 5760"/>
                <a:gd name="T73" fmla="*/ 472 h 780"/>
                <a:gd name="T74" fmla="*/ 5638 w 5760"/>
                <a:gd name="T75" fmla="*/ 453 h 780"/>
                <a:gd name="T76" fmla="*/ 5600 w 5760"/>
                <a:gd name="T77" fmla="*/ 441 h 780"/>
                <a:gd name="T78" fmla="*/ 5559 w 5760"/>
                <a:gd name="T79" fmla="*/ 438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0" h="780">
                  <a:moveTo>
                    <a:pt x="5559" y="438"/>
                  </a:moveTo>
                  <a:lnTo>
                    <a:pt x="1677" y="438"/>
                  </a:lnTo>
                  <a:lnTo>
                    <a:pt x="1677" y="350"/>
                  </a:lnTo>
                  <a:lnTo>
                    <a:pt x="1591" y="214"/>
                  </a:lnTo>
                  <a:lnTo>
                    <a:pt x="1438" y="214"/>
                  </a:lnTo>
                  <a:lnTo>
                    <a:pt x="1438" y="214"/>
                  </a:lnTo>
                  <a:lnTo>
                    <a:pt x="1430" y="236"/>
                  </a:lnTo>
                  <a:lnTo>
                    <a:pt x="1421" y="255"/>
                  </a:lnTo>
                  <a:lnTo>
                    <a:pt x="1409" y="276"/>
                  </a:lnTo>
                  <a:lnTo>
                    <a:pt x="1397" y="293"/>
                  </a:lnTo>
                  <a:lnTo>
                    <a:pt x="1383" y="310"/>
                  </a:lnTo>
                  <a:lnTo>
                    <a:pt x="1368" y="327"/>
                  </a:lnTo>
                  <a:lnTo>
                    <a:pt x="1352" y="341"/>
                  </a:lnTo>
                  <a:lnTo>
                    <a:pt x="1335" y="355"/>
                  </a:lnTo>
                  <a:lnTo>
                    <a:pt x="1316" y="367"/>
                  </a:lnTo>
                  <a:lnTo>
                    <a:pt x="1297" y="379"/>
                  </a:lnTo>
                  <a:lnTo>
                    <a:pt x="1277" y="388"/>
                  </a:lnTo>
                  <a:lnTo>
                    <a:pt x="1256" y="396"/>
                  </a:lnTo>
                  <a:lnTo>
                    <a:pt x="1234" y="401"/>
                  </a:lnTo>
                  <a:lnTo>
                    <a:pt x="1211" y="407"/>
                  </a:lnTo>
                  <a:lnTo>
                    <a:pt x="1189" y="410"/>
                  </a:lnTo>
                  <a:lnTo>
                    <a:pt x="1165" y="410"/>
                  </a:lnTo>
                  <a:lnTo>
                    <a:pt x="1165" y="410"/>
                  </a:lnTo>
                  <a:lnTo>
                    <a:pt x="1135" y="408"/>
                  </a:lnTo>
                  <a:lnTo>
                    <a:pt x="1108" y="405"/>
                  </a:lnTo>
                  <a:lnTo>
                    <a:pt x="1080" y="398"/>
                  </a:lnTo>
                  <a:lnTo>
                    <a:pt x="1055" y="389"/>
                  </a:lnTo>
                  <a:lnTo>
                    <a:pt x="1029" y="377"/>
                  </a:lnTo>
                  <a:lnTo>
                    <a:pt x="1006" y="364"/>
                  </a:lnTo>
                  <a:lnTo>
                    <a:pt x="984" y="348"/>
                  </a:lnTo>
                  <a:lnTo>
                    <a:pt x="963" y="329"/>
                  </a:lnTo>
                  <a:lnTo>
                    <a:pt x="945" y="310"/>
                  </a:lnTo>
                  <a:lnTo>
                    <a:pt x="929" y="290"/>
                  </a:lnTo>
                  <a:lnTo>
                    <a:pt x="914" y="265"/>
                  </a:lnTo>
                  <a:lnTo>
                    <a:pt x="902" y="241"/>
                  </a:lnTo>
                  <a:lnTo>
                    <a:pt x="891" y="216"/>
                  </a:lnTo>
                  <a:lnTo>
                    <a:pt x="884" y="188"/>
                  </a:lnTo>
                  <a:lnTo>
                    <a:pt x="879" y="161"/>
                  </a:lnTo>
                  <a:lnTo>
                    <a:pt x="876" y="133"/>
                  </a:lnTo>
                  <a:lnTo>
                    <a:pt x="871" y="0"/>
                  </a:lnTo>
                  <a:lnTo>
                    <a:pt x="645" y="350"/>
                  </a:lnTo>
                  <a:lnTo>
                    <a:pt x="645" y="438"/>
                  </a:lnTo>
                  <a:lnTo>
                    <a:pt x="200" y="438"/>
                  </a:lnTo>
                  <a:lnTo>
                    <a:pt x="200" y="438"/>
                  </a:lnTo>
                  <a:lnTo>
                    <a:pt x="181" y="438"/>
                  </a:lnTo>
                  <a:lnTo>
                    <a:pt x="160" y="441"/>
                  </a:lnTo>
                  <a:lnTo>
                    <a:pt x="141" y="446"/>
                  </a:lnTo>
                  <a:lnTo>
                    <a:pt x="122" y="453"/>
                  </a:lnTo>
                  <a:lnTo>
                    <a:pt x="105" y="462"/>
                  </a:lnTo>
                  <a:lnTo>
                    <a:pt x="88" y="472"/>
                  </a:lnTo>
                  <a:lnTo>
                    <a:pt x="72" y="482"/>
                  </a:lnTo>
                  <a:lnTo>
                    <a:pt x="58" y="496"/>
                  </a:lnTo>
                  <a:lnTo>
                    <a:pt x="46" y="510"/>
                  </a:lnTo>
                  <a:lnTo>
                    <a:pt x="34" y="525"/>
                  </a:lnTo>
                  <a:lnTo>
                    <a:pt x="24" y="543"/>
                  </a:lnTo>
                  <a:lnTo>
                    <a:pt x="15" y="560"/>
                  </a:lnTo>
                  <a:lnTo>
                    <a:pt x="9" y="579"/>
                  </a:lnTo>
                  <a:lnTo>
                    <a:pt x="3" y="598"/>
                  </a:lnTo>
                  <a:lnTo>
                    <a:pt x="2" y="617"/>
                  </a:lnTo>
                  <a:lnTo>
                    <a:pt x="0" y="637"/>
                  </a:lnTo>
                  <a:lnTo>
                    <a:pt x="0" y="780"/>
                  </a:lnTo>
                  <a:lnTo>
                    <a:pt x="5760" y="780"/>
                  </a:lnTo>
                  <a:lnTo>
                    <a:pt x="5760" y="637"/>
                  </a:lnTo>
                  <a:lnTo>
                    <a:pt x="5760" y="637"/>
                  </a:lnTo>
                  <a:lnTo>
                    <a:pt x="5758" y="617"/>
                  </a:lnTo>
                  <a:lnTo>
                    <a:pt x="5755" y="598"/>
                  </a:lnTo>
                  <a:lnTo>
                    <a:pt x="5750" y="579"/>
                  </a:lnTo>
                  <a:lnTo>
                    <a:pt x="5745" y="560"/>
                  </a:lnTo>
                  <a:lnTo>
                    <a:pt x="5736" y="543"/>
                  </a:lnTo>
                  <a:lnTo>
                    <a:pt x="5726" y="525"/>
                  </a:lnTo>
                  <a:lnTo>
                    <a:pt x="5714" y="510"/>
                  </a:lnTo>
                  <a:lnTo>
                    <a:pt x="5702" y="496"/>
                  </a:lnTo>
                  <a:lnTo>
                    <a:pt x="5686" y="482"/>
                  </a:lnTo>
                  <a:lnTo>
                    <a:pt x="5671" y="472"/>
                  </a:lnTo>
                  <a:lnTo>
                    <a:pt x="5655" y="462"/>
                  </a:lnTo>
                  <a:lnTo>
                    <a:pt x="5638" y="453"/>
                  </a:lnTo>
                  <a:lnTo>
                    <a:pt x="5619" y="446"/>
                  </a:lnTo>
                  <a:lnTo>
                    <a:pt x="5600" y="441"/>
                  </a:lnTo>
                  <a:lnTo>
                    <a:pt x="5579" y="438"/>
                  </a:lnTo>
                  <a:lnTo>
                    <a:pt x="5559" y="438"/>
                  </a:lnTo>
                  <a:lnTo>
                    <a:pt x="5559" y="4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9" name="Rectangle 17">
              <a:extLst>
                <a:ext uri="{FF2B5EF4-FFF2-40B4-BE49-F238E27FC236}">
                  <a16:creationId xmlns:a16="http://schemas.microsoft.com/office/drawing/2014/main" id="{289B67FB-80BA-AA45-9975-E868E9FFF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7775" y="-19432588"/>
              <a:ext cx="962025" cy="730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0" name="Rectangle 18">
              <a:extLst>
                <a:ext uri="{FF2B5EF4-FFF2-40B4-BE49-F238E27FC236}">
                  <a16:creationId xmlns:a16="http://schemas.microsoft.com/office/drawing/2014/main" id="{00F6F26E-DC30-B549-86D6-74B28831D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7775" y="-17262475"/>
              <a:ext cx="962025" cy="754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1" name="Rectangle 19">
              <a:extLst>
                <a:ext uri="{FF2B5EF4-FFF2-40B4-BE49-F238E27FC236}">
                  <a16:creationId xmlns:a16="http://schemas.microsoft.com/office/drawing/2014/main" id="{BDB370A3-937E-1645-A6A3-2E0FE8E3C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7775" y="-18538825"/>
              <a:ext cx="962025" cy="1111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2" name="Freeform 20">
              <a:extLst>
                <a:ext uri="{FF2B5EF4-FFF2-40B4-BE49-F238E27FC236}">
                  <a16:creationId xmlns:a16="http://schemas.microsoft.com/office/drawing/2014/main" id="{77E73956-4653-B34E-B12B-880A62A18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550" y="-19432588"/>
              <a:ext cx="354013" cy="2925763"/>
            </a:xfrm>
            <a:custGeom>
              <a:avLst/>
              <a:gdLst>
                <a:gd name="T0" fmla="*/ 129 w 223"/>
                <a:gd name="T1" fmla="*/ 1843 h 1843"/>
                <a:gd name="T2" fmla="*/ 223 w 223"/>
                <a:gd name="T3" fmla="*/ 1843 h 1843"/>
                <a:gd name="T4" fmla="*/ 223 w 223"/>
                <a:gd name="T5" fmla="*/ 1842 h 1843"/>
                <a:gd name="T6" fmla="*/ 223 w 223"/>
                <a:gd name="T7" fmla="*/ 0 h 1843"/>
                <a:gd name="T8" fmla="*/ 199 w 223"/>
                <a:gd name="T9" fmla="*/ 0 h 1843"/>
                <a:gd name="T10" fmla="*/ 129 w 223"/>
                <a:gd name="T11" fmla="*/ 0 h 1843"/>
                <a:gd name="T12" fmla="*/ 129 w 223"/>
                <a:gd name="T13" fmla="*/ 0 h 1843"/>
                <a:gd name="T14" fmla="*/ 115 w 223"/>
                <a:gd name="T15" fmla="*/ 2 h 1843"/>
                <a:gd name="T16" fmla="*/ 103 w 223"/>
                <a:gd name="T17" fmla="*/ 4 h 1843"/>
                <a:gd name="T18" fmla="*/ 89 w 223"/>
                <a:gd name="T19" fmla="*/ 7 h 1843"/>
                <a:gd name="T20" fmla="*/ 79 w 223"/>
                <a:gd name="T21" fmla="*/ 11 h 1843"/>
                <a:gd name="T22" fmla="*/ 67 w 223"/>
                <a:gd name="T23" fmla="*/ 16 h 1843"/>
                <a:gd name="T24" fmla="*/ 57 w 223"/>
                <a:gd name="T25" fmla="*/ 23 h 1843"/>
                <a:gd name="T26" fmla="*/ 46 w 223"/>
                <a:gd name="T27" fmla="*/ 31 h 1843"/>
                <a:gd name="T28" fmla="*/ 38 w 223"/>
                <a:gd name="T29" fmla="*/ 38 h 1843"/>
                <a:gd name="T30" fmla="*/ 29 w 223"/>
                <a:gd name="T31" fmla="*/ 49 h 1843"/>
                <a:gd name="T32" fmla="*/ 22 w 223"/>
                <a:gd name="T33" fmla="*/ 59 h 1843"/>
                <a:gd name="T34" fmla="*/ 15 w 223"/>
                <a:gd name="T35" fmla="*/ 69 h 1843"/>
                <a:gd name="T36" fmla="*/ 10 w 223"/>
                <a:gd name="T37" fmla="*/ 79 h 1843"/>
                <a:gd name="T38" fmla="*/ 5 w 223"/>
                <a:gd name="T39" fmla="*/ 92 h 1843"/>
                <a:gd name="T40" fmla="*/ 1 w 223"/>
                <a:gd name="T41" fmla="*/ 104 h 1843"/>
                <a:gd name="T42" fmla="*/ 0 w 223"/>
                <a:gd name="T43" fmla="*/ 117 h 1843"/>
                <a:gd name="T44" fmla="*/ 0 w 223"/>
                <a:gd name="T45" fmla="*/ 129 h 1843"/>
                <a:gd name="T46" fmla="*/ 0 w 223"/>
                <a:gd name="T47" fmla="*/ 1714 h 1843"/>
                <a:gd name="T48" fmla="*/ 0 w 223"/>
                <a:gd name="T49" fmla="*/ 1714 h 1843"/>
                <a:gd name="T50" fmla="*/ 0 w 223"/>
                <a:gd name="T51" fmla="*/ 1728 h 1843"/>
                <a:gd name="T52" fmla="*/ 1 w 223"/>
                <a:gd name="T53" fmla="*/ 1740 h 1843"/>
                <a:gd name="T54" fmla="*/ 5 w 223"/>
                <a:gd name="T55" fmla="*/ 1754 h 1843"/>
                <a:gd name="T56" fmla="*/ 10 w 223"/>
                <a:gd name="T57" fmla="*/ 1766 h 1843"/>
                <a:gd name="T58" fmla="*/ 15 w 223"/>
                <a:gd name="T59" fmla="*/ 1776 h 1843"/>
                <a:gd name="T60" fmla="*/ 22 w 223"/>
                <a:gd name="T61" fmla="*/ 1787 h 1843"/>
                <a:gd name="T62" fmla="*/ 29 w 223"/>
                <a:gd name="T63" fmla="*/ 1797 h 1843"/>
                <a:gd name="T64" fmla="*/ 38 w 223"/>
                <a:gd name="T65" fmla="*/ 1805 h 1843"/>
                <a:gd name="T66" fmla="*/ 46 w 223"/>
                <a:gd name="T67" fmla="*/ 1814 h 1843"/>
                <a:gd name="T68" fmla="*/ 57 w 223"/>
                <a:gd name="T69" fmla="*/ 1823 h 1843"/>
                <a:gd name="T70" fmla="*/ 67 w 223"/>
                <a:gd name="T71" fmla="*/ 1828 h 1843"/>
                <a:gd name="T72" fmla="*/ 79 w 223"/>
                <a:gd name="T73" fmla="*/ 1833 h 1843"/>
                <a:gd name="T74" fmla="*/ 89 w 223"/>
                <a:gd name="T75" fmla="*/ 1838 h 1843"/>
                <a:gd name="T76" fmla="*/ 103 w 223"/>
                <a:gd name="T77" fmla="*/ 1842 h 1843"/>
                <a:gd name="T78" fmla="*/ 115 w 223"/>
                <a:gd name="T79" fmla="*/ 1843 h 1843"/>
                <a:gd name="T80" fmla="*/ 129 w 223"/>
                <a:gd name="T81" fmla="*/ 1843 h 1843"/>
                <a:gd name="T82" fmla="*/ 129 w 223"/>
                <a:gd name="T83" fmla="*/ 1843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3" h="1843">
                  <a:moveTo>
                    <a:pt x="129" y="1843"/>
                  </a:moveTo>
                  <a:lnTo>
                    <a:pt x="223" y="1843"/>
                  </a:lnTo>
                  <a:lnTo>
                    <a:pt x="223" y="1842"/>
                  </a:lnTo>
                  <a:lnTo>
                    <a:pt x="223" y="0"/>
                  </a:lnTo>
                  <a:lnTo>
                    <a:pt x="199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5" y="2"/>
                  </a:lnTo>
                  <a:lnTo>
                    <a:pt x="103" y="4"/>
                  </a:lnTo>
                  <a:lnTo>
                    <a:pt x="89" y="7"/>
                  </a:lnTo>
                  <a:lnTo>
                    <a:pt x="79" y="11"/>
                  </a:lnTo>
                  <a:lnTo>
                    <a:pt x="67" y="16"/>
                  </a:lnTo>
                  <a:lnTo>
                    <a:pt x="57" y="23"/>
                  </a:lnTo>
                  <a:lnTo>
                    <a:pt x="46" y="31"/>
                  </a:lnTo>
                  <a:lnTo>
                    <a:pt x="38" y="38"/>
                  </a:lnTo>
                  <a:lnTo>
                    <a:pt x="29" y="49"/>
                  </a:lnTo>
                  <a:lnTo>
                    <a:pt x="22" y="59"/>
                  </a:lnTo>
                  <a:lnTo>
                    <a:pt x="15" y="69"/>
                  </a:lnTo>
                  <a:lnTo>
                    <a:pt x="10" y="79"/>
                  </a:lnTo>
                  <a:lnTo>
                    <a:pt x="5" y="92"/>
                  </a:lnTo>
                  <a:lnTo>
                    <a:pt x="1" y="104"/>
                  </a:lnTo>
                  <a:lnTo>
                    <a:pt x="0" y="117"/>
                  </a:lnTo>
                  <a:lnTo>
                    <a:pt x="0" y="129"/>
                  </a:lnTo>
                  <a:lnTo>
                    <a:pt x="0" y="1714"/>
                  </a:lnTo>
                  <a:lnTo>
                    <a:pt x="0" y="1714"/>
                  </a:lnTo>
                  <a:lnTo>
                    <a:pt x="0" y="1728"/>
                  </a:lnTo>
                  <a:lnTo>
                    <a:pt x="1" y="1740"/>
                  </a:lnTo>
                  <a:lnTo>
                    <a:pt x="5" y="1754"/>
                  </a:lnTo>
                  <a:lnTo>
                    <a:pt x="10" y="1766"/>
                  </a:lnTo>
                  <a:lnTo>
                    <a:pt x="15" y="1776"/>
                  </a:lnTo>
                  <a:lnTo>
                    <a:pt x="22" y="1787"/>
                  </a:lnTo>
                  <a:lnTo>
                    <a:pt x="29" y="1797"/>
                  </a:lnTo>
                  <a:lnTo>
                    <a:pt x="38" y="1805"/>
                  </a:lnTo>
                  <a:lnTo>
                    <a:pt x="46" y="1814"/>
                  </a:lnTo>
                  <a:lnTo>
                    <a:pt x="57" y="1823"/>
                  </a:lnTo>
                  <a:lnTo>
                    <a:pt x="67" y="1828"/>
                  </a:lnTo>
                  <a:lnTo>
                    <a:pt x="79" y="1833"/>
                  </a:lnTo>
                  <a:lnTo>
                    <a:pt x="89" y="1838"/>
                  </a:lnTo>
                  <a:lnTo>
                    <a:pt x="103" y="1842"/>
                  </a:lnTo>
                  <a:lnTo>
                    <a:pt x="115" y="1843"/>
                  </a:lnTo>
                  <a:lnTo>
                    <a:pt x="129" y="1843"/>
                  </a:lnTo>
                  <a:lnTo>
                    <a:pt x="129" y="18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3" name="Freeform 21">
              <a:extLst>
                <a:ext uri="{FF2B5EF4-FFF2-40B4-BE49-F238E27FC236}">
                  <a16:creationId xmlns:a16="http://schemas.microsoft.com/office/drawing/2014/main" id="{1D2011D5-B94E-0C47-A362-B0ED06FDC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688" y="-19432588"/>
              <a:ext cx="355600" cy="2925763"/>
            </a:xfrm>
            <a:custGeom>
              <a:avLst/>
              <a:gdLst>
                <a:gd name="T0" fmla="*/ 224 w 224"/>
                <a:gd name="T1" fmla="*/ 1714 h 1843"/>
                <a:gd name="T2" fmla="*/ 224 w 224"/>
                <a:gd name="T3" fmla="*/ 129 h 1843"/>
                <a:gd name="T4" fmla="*/ 224 w 224"/>
                <a:gd name="T5" fmla="*/ 129 h 1843"/>
                <a:gd name="T6" fmla="*/ 224 w 224"/>
                <a:gd name="T7" fmla="*/ 117 h 1843"/>
                <a:gd name="T8" fmla="*/ 222 w 224"/>
                <a:gd name="T9" fmla="*/ 104 h 1843"/>
                <a:gd name="T10" fmla="*/ 219 w 224"/>
                <a:gd name="T11" fmla="*/ 92 h 1843"/>
                <a:gd name="T12" fmla="*/ 213 w 224"/>
                <a:gd name="T13" fmla="*/ 79 h 1843"/>
                <a:gd name="T14" fmla="*/ 208 w 224"/>
                <a:gd name="T15" fmla="*/ 69 h 1843"/>
                <a:gd name="T16" fmla="*/ 201 w 224"/>
                <a:gd name="T17" fmla="*/ 59 h 1843"/>
                <a:gd name="T18" fmla="*/ 195 w 224"/>
                <a:gd name="T19" fmla="*/ 49 h 1843"/>
                <a:gd name="T20" fmla="*/ 186 w 224"/>
                <a:gd name="T21" fmla="*/ 38 h 1843"/>
                <a:gd name="T22" fmla="*/ 177 w 224"/>
                <a:gd name="T23" fmla="*/ 31 h 1843"/>
                <a:gd name="T24" fmla="*/ 167 w 224"/>
                <a:gd name="T25" fmla="*/ 23 h 1843"/>
                <a:gd name="T26" fmla="*/ 157 w 224"/>
                <a:gd name="T27" fmla="*/ 16 h 1843"/>
                <a:gd name="T28" fmla="*/ 145 w 224"/>
                <a:gd name="T29" fmla="*/ 11 h 1843"/>
                <a:gd name="T30" fmla="*/ 133 w 224"/>
                <a:gd name="T31" fmla="*/ 7 h 1843"/>
                <a:gd name="T32" fmla="*/ 121 w 224"/>
                <a:gd name="T33" fmla="*/ 4 h 1843"/>
                <a:gd name="T34" fmla="*/ 108 w 224"/>
                <a:gd name="T35" fmla="*/ 2 h 1843"/>
                <a:gd name="T36" fmla="*/ 95 w 224"/>
                <a:gd name="T37" fmla="*/ 0 h 1843"/>
                <a:gd name="T38" fmla="*/ 22 w 224"/>
                <a:gd name="T39" fmla="*/ 0 h 1843"/>
                <a:gd name="T40" fmla="*/ 0 w 224"/>
                <a:gd name="T41" fmla="*/ 0 h 1843"/>
                <a:gd name="T42" fmla="*/ 0 w 224"/>
                <a:gd name="T43" fmla="*/ 1842 h 1843"/>
                <a:gd name="T44" fmla="*/ 0 w 224"/>
                <a:gd name="T45" fmla="*/ 1843 h 1843"/>
                <a:gd name="T46" fmla="*/ 95 w 224"/>
                <a:gd name="T47" fmla="*/ 1843 h 1843"/>
                <a:gd name="T48" fmla="*/ 95 w 224"/>
                <a:gd name="T49" fmla="*/ 1843 h 1843"/>
                <a:gd name="T50" fmla="*/ 108 w 224"/>
                <a:gd name="T51" fmla="*/ 1843 h 1843"/>
                <a:gd name="T52" fmla="*/ 121 w 224"/>
                <a:gd name="T53" fmla="*/ 1842 h 1843"/>
                <a:gd name="T54" fmla="*/ 133 w 224"/>
                <a:gd name="T55" fmla="*/ 1838 h 1843"/>
                <a:gd name="T56" fmla="*/ 145 w 224"/>
                <a:gd name="T57" fmla="*/ 1833 h 1843"/>
                <a:gd name="T58" fmla="*/ 157 w 224"/>
                <a:gd name="T59" fmla="*/ 1828 h 1843"/>
                <a:gd name="T60" fmla="*/ 167 w 224"/>
                <a:gd name="T61" fmla="*/ 1823 h 1843"/>
                <a:gd name="T62" fmla="*/ 177 w 224"/>
                <a:gd name="T63" fmla="*/ 1814 h 1843"/>
                <a:gd name="T64" fmla="*/ 186 w 224"/>
                <a:gd name="T65" fmla="*/ 1805 h 1843"/>
                <a:gd name="T66" fmla="*/ 195 w 224"/>
                <a:gd name="T67" fmla="*/ 1797 h 1843"/>
                <a:gd name="T68" fmla="*/ 201 w 224"/>
                <a:gd name="T69" fmla="*/ 1787 h 1843"/>
                <a:gd name="T70" fmla="*/ 208 w 224"/>
                <a:gd name="T71" fmla="*/ 1776 h 1843"/>
                <a:gd name="T72" fmla="*/ 213 w 224"/>
                <a:gd name="T73" fmla="*/ 1766 h 1843"/>
                <a:gd name="T74" fmla="*/ 219 w 224"/>
                <a:gd name="T75" fmla="*/ 1754 h 1843"/>
                <a:gd name="T76" fmla="*/ 222 w 224"/>
                <a:gd name="T77" fmla="*/ 1740 h 1843"/>
                <a:gd name="T78" fmla="*/ 224 w 224"/>
                <a:gd name="T79" fmla="*/ 1728 h 1843"/>
                <a:gd name="T80" fmla="*/ 224 w 224"/>
                <a:gd name="T81" fmla="*/ 1714 h 1843"/>
                <a:gd name="T82" fmla="*/ 224 w 224"/>
                <a:gd name="T83" fmla="*/ 1714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4" h="1843">
                  <a:moveTo>
                    <a:pt x="224" y="1714"/>
                  </a:moveTo>
                  <a:lnTo>
                    <a:pt x="224" y="129"/>
                  </a:lnTo>
                  <a:lnTo>
                    <a:pt x="224" y="129"/>
                  </a:lnTo>
                  <a:lnTo>
                    <a:pt x="224" y="117"/>
                  </a:lnTo>
                  <a:lnTo>
                    <a:pt x="222" y="104"/>
                  </a:lnTo>
                  <a:lnTo>
                    <a:pt x="219" y="92"/>
                  </a:lnTo>
                  <a:lnTo>
                    <a:pt x="213" y="79"/>
                  </a:lnTo>
                  <a:lnTo>
                    <a:pt x="208" y="69"/>
                  </a:lnTo>
                  <a:lnTo>
                    <a:pt x="201" y="59"/>
                  </a:lnTo>
                  <a:lnTo>
                    <a:pt x="195" y="49"/>
                  </a:lnTo>
                  <a:lnTo>
                    <a:pt x="186" y="38"/>
                  </a:lnTo>
                  <a:lnTo>
                    <a:pt x="177" y="31"/>
                  </a:lnTo>
                  <a:lnTo>
                    <a:pt x="167" y="23"/>
                  </a:lnTo>
                  <a:lnTo>
                    <a:pt x="157" y="16"/>
                  </a:lnTo>
                  <a:lnTo>
                    <a:pt x="145" y="11"/>
                  </a:lnTo>
                  <a:lnTo>
                    <a:pt x="133" y="7"/>
                  </a:lnTo>
                  <a:lnTo>
                    <a:pt x="121" y="4"/>
                  </a:lnTo>
                  <a:lnTo>
                    <a:pt x="108" y="2"/>
                  </a:lnTo>
                  <a:lnTo>
                    <a:pt x="95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1842"/>
                  </a:lnTo>
                  <a:lnTo>
                    <a:pt x="0" y="1843"/>
                  </a:lnTo>
                  <a:lnTo>
                    <a:pt x="95" y="1843"/>
                  </a:lnTo>
                  <a:lnTo>
                    <a:pt x="95" y="1843"/>
                  </a:lnTo>
                  <a:lnTo>
                    <a:pt x="108" y="1843"/>
                  </a:lnTo>
                  <a:lnTo>
                    <a:pt x="121" y="1842"/>
                  </a:lnTo>
                  <a:lnTo>
                    <a:pt x="133" y="1838"/>
                  </a:lnTo>
                  <a:lnTo>
                    <a:pt x="145" y="1833"/>
                  </a:lnTo>
                  <a:lnTo>
                    <a:pt x="157" y="1828"/>
                  </a:lnTo>
                  <a:lnTo>
                    <a:pt x="167" y="1823"/>
                  </a:lnTo>
                  <a:lnTo>
                    <a:pt x="177" y="1814"/>
                  </a:lnTo>
                  <a:lnTo>
                    <a:pt x="186" y="1805"/>
                  </a:lnTo>
                  <a:lnTo>
                    <a:pt x="195" y="1797"/>
                  </a:lnTo>
                  <a:lnTo>
                    <a:pt x="201" y="1787"/>
                  </a:lnTo>
                  <a:lnTo>
                    <a:pt x="208" y="1776"/>
                  </a:lnTo>
                  <a:lnTo>
                    <a:pt x="213" y="1766"/>
                  </a:lnTo>
                  <a:lnTo>
                    <a:pt x="219" y="1754"/>
                  </a:lnTo>
                  <a:lnTo>
                    <a:pt x="222" y="1740"/>
                  </a:lnTo>
                  <a:lnTo>
                    <a:pt x="224" y="1728"/>
                  </a:lnTo>
                  <a:lnTo>
                    <a:pt x="224" y="1714"/>
                  </a:lnTo>
                  <a:lnTo>
                    <a:pt x="224" y="17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4" name="Rectangle 22">
              <a:extLst>
                <a:ext uri="{FF2B5EF4-FFF2-40B4-BE49-F238E27FC236}">
                  <a16:creationId xmlns:a16="http://schemas.microsoft.com/office/drawing/2014/main" id="{34506F1B-C531-8C40-A345-67D3D0B41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9663" y="-17262475"/>
              <a:ext cx="2703513" cy="754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" name="Rectangle 23">
              <a:extLst>
                <a:ext uri="{FF2B5EF4-FFF2-40B4-BE49-F238E27FC236}">
                  <a16:creationId xmlns:a16="http://schemas.microsoft.com/office/drawing/2014/main" id="{D07054F4-8749-534C-8D7D-65BB60785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9663" y="-18538825"/>
              <a:ext cx="2703513" cy="1111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6" name="Rectangle 24">
              <a:extLst>
                <a:ext uri="{FF2B5EF4-FFF2-40B4-BE49-F238E27FC236}">
                  <a16:creationId xmlns:a16="http://schemas.microsoft.com/office/drawing/2014/main" id="{1E742D2D-14F5-A244-934E-2CCE5C99A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9663" y="-19432588"/>
              <a:ext cx="2703513" cy="730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7" name="Rectangle 25">
              <a:extLst>
                <a:ext uri="{FF2B5EF4-FFF2-40B4-BE49-F238E27FC236}">
                  <a16:creationId xmlns:a16="http://schemas.microsoft.com/office/drawing/2014/main" id="{463A8E5D-5BB0-8442-B5B1-A960A9FF2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-19008725"/>
              <a:ext cx="563563" cy="2079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" name="Rectangle 26">
              <a:extLst>
                <a:ext uri="{FF2B5EF4-FFF2-40B4-BE49-F238E27FC236}">
                  <a16:creationId xmlns:a16="http://schemas.microsoft.com/office/drawing/2014/main" id="{3716767A-F18F-1044-90B8-5E8929C72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5800" y="-19008725"/>
              <a:ext cx="398463" cy="2079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109" name="グループ化 102">
            <a:extLst>
              <a:ext uri="{FF2B5EF4-FFF2-40B4-BE49-F238E27FC236}">
                <a16:creationId xmlns:a16="http://schemas.microsoft.com/office/drawing/2014/main" id="{BEAFFDBE-77FC-C34B-8674-43A02C316130}"/>
              </a:ext>
            </a:extLst>
          </p:cNvPr>
          <p:cNvGrpSpPr/>
          <p:nvPr/>
        </p:nvGrpSpPr>
        <p:grpSpPr>
          <a:xfrm>
            <a:off x="2669894" y="5396082"/>
            <a:ext cx="244398" cy="253791"/>
            <a:chOff x="5406493" y="1665805"/>
            <a:chExt cx="863461" cy="897968"/>
          </a:xfrm>
        </p:grpSpPr>
        <p:sp>
          <p:nvSpPr>
            <p:cNvPr id="110" name="角丸四角形 21">
              <a:extLst>
                <a:ext uri="{FF2B5EF4-FFF2-40B4-BE49-F238E27FC236}">
                  <a16:creationId xmlns:a16="http://schemas.microsoft.com/office/drawing/2014/main" id="{8A06619D-4DBF-864C-AC78-B59BFF6C150D}"/>
                </a:ext>
              </a:extLst>
            </p:cNvPr>
            <p:cNvSpPr/>
            <p:nvPr/>
          </p:nvSpPr>
          <p:spPr bwMode="auto">
            <a:xfrm>
              <a:off x="5406493" y="1665805"/>
              <a:ext cx="863461" cy="897968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grpSp>
          <p:nvGrpSpPr>
            <p:cNvPr id="111" name="Group 44">
              <a:extLst>
                <a:ext uri="{FF2B5EF4-FFF2-40B4-BE49-F238E27FC236}">
                  <a16:creationId xmlns:a16="http://schemas.microsoft.com/office/drawing/2014/main" id="{212CE36D-C967-7245-BFE3-16AD6CCE6273}"/>
                </a:ext>
              </a:extLst>
            </p:cNvPr>
            <p:cNvGrpSpPr/>
            <p:nvPr/>
          </p:nvGrpSpPr>
          <p:grpSpPr>
            <a:xfrm>
              <a:off x="5506487" y="1808145"/>
              <a:ext cx="592395" cy="642327"/>
              <a:chOff x="3589327" y="2082553"/>
              <a:chExt cx="568045" cy="615987"/>
            </a:xfrm>
          </p:grpSpPr>
          <p:sp>
            <p:nvSpPr>
              <p:cNvPr id="112" name="Isosceles Triangle 45">
                <a:extLst>
                  <a:ext uri="{FF2B5EF4-FFF2-40B4-BE49-F238E27FC236}">
                    <a16:creationId xmlns:a16="http://schemas.microsoft.com/office/drawing/2014/main" id="{E5F4A45C-B580-994A-8094-E0A14A9CEDEC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13" name="Oval 46">
                <a:extLst>
                  <a:ext uri="{FF2B5EF4-FFF2-40B4-BE49-F238E27FC236}">
                    <a16:creationId xmlns:a16="http://schemas.microsoft.com/office/drawing/2014/main" id="{7429044A-2736-8248-9ED4-D25A616C201D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14" name="Oval 47">
                <a:extLst>
                  <a:ext uri="{FF2B5EF4-FFF2-40B4-BE49-F238E27FC236}">
                    <a16:creationId xmlns:a16="http://schemas.microsoft.com/office/drawing/2014/main" id="{BB5CF208-3896-8A45-9BA4-CC5D5CB7232E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15" name="Oval 48">
                <a:extLst>
                  <a:ext uri="{FF2B5EF4-FFF2-40B4-BE49-F238E27FC236}">
                    <a16:creationId xmlns:a16="http://schemas.microsoft.com/office/drawing/2014/main" id="{FD6043F3-D0D3-8F4D-AD85-855FD648C481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</p:grpSp>
      <p:grpSp>
        <p:nvGrpSpPr>
          <p:cNvPr id="116" name="グループ化 56">
            <a:extLst>
              <a:ext uri="{FF2B5EF4-FFF2-40B4-BE49-F238E27FC236}">
                <a16:creationId xmlns:a16="http://schemas.microsoft.com/office/drawing/2014/main" id="{AC84EA45-23E1-3C44-AB2E-3BFA62857BBE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116846" y="5458172"/>
            <a:ext cx="848550" cy="310706"/>
            <a:chOff x="7304088" y="13757275"/>
            <a:chExt cx="6061075" cy="2219325"/>
          </a:xfrm>
        </p:grpSpPr>
        <p:sp>
          <p:nvSpPr>
            <p:cNvPr id="117" name="Freeform 86">
              <a:extLst>
                <a:ext uri="{FF2B5EF4-FFF2-40B4-BE49-F238E27FC236}">
                  <a16:creationId xmlns:a16="http://schemas.microsoft.com/office/drawing/2014/main" id="{76DB0213-AE62-2940-B809-33A24D1224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79238" y="15011400"/>
              <a:ext cx="965200" cy="965200"/>
            </a:xfrm>
            <a:custGeom>
              <a:avLst/>
              <a:gdLst>
                <a:gd name="T0" fmla="*/ 274 w 608"/>
                <a:gd name="T1" fmla="*/ 2 h 608"/>
                <a:gd name="T2" fmla="*/ 186 w 608"/>
                <a:gd name="T3" fmla="*/ 24 h 608"/>
                <a:gd name="T4" fmla="*/ 112 w 608"/>
                <a:gd name="T5" fmla="*/ 70 h 608"/>
                <a:gd name="T6" fmla="*/ 52 w 608"/>
                <a:gd name="T7" fmla="*/ 134 h 608"/>
                <a:gd name="T8" fmla="*/ 14 w 608"/>
                <a:gd name="T9" fmla="*/ 214 h 608"/>
                <a:gd name="T10" fmla="*/ 0 w 608"/>
                <a:gd name="T11" fmla="*/ 304 h 608"/>
                <a:gd name="T12" fmla="*/ 6 w 608"/>
                <a:gd name="T13" fmla="*/ 366 h 608"/>
                <a:gd name="T14" fmla="*/ 38 w 608"/>
                <a:gd name="T15" fmla="*/ 448 h 608"/>
                <a:gd name="T16" fmla="*/ 90 w 608"/>
                <a:gd name="T17" fmla="*/ 518 h 608"/>
                <a:gd name="T18" fmla="*/ 160 w 608"/>
                <a:gd name="T19" fmla="*/ 572 h 608"/>
                <a:gd name="T20" fmla="*/ 244 w 608"/>
                <a:gd name="T21" fmla="*/ 602 h 608"/>
                <a:gd name="T22" fmla="*/ 304 w 608"/>
                <a:gd name="T23" fmla="*/ 608 h 608"/>
                <a:gd name="T24" fmla="*/ 394 w 608"/>
                <a:gd name="T25" fmla="*/ 594 h 608"/>
                <a:gd name="T26" fmla="*/ 474 w 608"/>
                <a:gd name="T27" fmla="*/ 556 h 608"/>
                <a:gd name="T28" fmla="*/ 538 w 608"/>
                <a:gd name="T29" fmla="*/ 498 h 608"/>
                <a:gd name="T30" fmla="*/ 584 w 608"/>
                <a:gd name="T31" fmla="*/ 422 h 608"/>
                <a:gd name="T32" fmla="*/ 606 w 608"/>
                <a:gd name="T33" fmla="*/ 336 h 608"/>
                <a:gd name="T34" fmla="*/ 606 w 608"/>
                <a:gd name="T35" fmla="*/ 274 h 608"/>
                <a:gd name="T36" fmla="*/ 584 w 608"/>
                <a:gd name="T37" fmla="*/ 186 h 608"/>
                <a:gd name="T38" fmla="*/ 538 w 608"/>
                <a:gd name="T39" fmla="*/ 110 h 608"/>
                <a:gd name="T40" fmla="*/ 474 w 608"/>
                <a:gd name="T41" fmla="*/ 52 h 608"/>
                <a:gd name="T42" fmla="*/ 394 w 608"/>
                <a:gd name="T43" fmla="*/ 14 h 608"/>
                <a:gd name="T44" fmla="*/ 304 w 608"/>
                <a:gd name="T45" fmla="*/ 0 h 608"/>
                <a:gd name="T46" fmla="*/ 304 w 608"/>
                <a:gd name="T47" fmla="*/ 496 h 608"/>
                <a:gd name="T48" fmla="*/ 248 w 608"/>
                <a:gd name="T49" fmla="*/ 488 h 608"/>
                <a:gd name="T50" fmla="*/ 198 w 608"/>
                <a:gd name="T51" fmla="*/ 464 h 608"/>
                <a:gd name="T52" fmla="*/ 156 w 608"/>
                <a:gd name="T53" fmla="*/ 426 h 608"/>
                <a:gd name="T54" fmla="*/ 128 w 608"/>
                <a:gd name="T55" fmla="*/ 378 h 608"/>
                <a:gd name="T56" fmla="*/ 114 w 608"/>
                <a:gd name="T57" fmla="*/ 324 h 608"/>
                <a:gd name="T58" fmla="*/ 114 w 608"/>
                <a:gd name="T59" fmla="*/ 284 h 608"/>
                <a:gd name="T60" fmla="*/ 128 w 608"/>
                <a:gd name="T61" fmla="*/ 230 h 608"/>
                <a:gd name="T62" fmla="*/ 156 w 608"/>
                <a:gd name="T63" fmla="*/ 182 h 608"/>
                <a:gd name="T64" fmla="*/ 198 w 608"/>
                <a:gd name="T65" fmla="*/ 144 h 608"/>
                <a:gd name="T66" fmla="*/ 248 w 608"/>
                <a:gd name="T67" fmla="*/ 120 h 608"/>
                <a:gd name="T68" fmla="*/ 304 w 608"/>
                <a:gd name="T69" fmla="*/ 112 h 608"/>
                <a:gd name="T70" fmla="*/ 344 w 608"/>
                <a:gd name="T71" fmla="*/ 116 h 608"/>
                <a:gd name="T72" fmla="*/ 396 w 608"/>
                <a:gd name="T73" fmla="*/ 136 h 608"/>
                <a:gd name="T74" fmla="*/ 440 w 608"/>
                <a:gd name="T75" fmla="*/ 168 h 608"/>
                <a:gd name="T76" fmla="*/ 474 w 608"/>
                <a:gd name="T77" fmla="*/ 212 h 608"/>
                <a:gd name="T78" fmla="*/ 492 w 608"/>
                <a:gd name="T79" fmla="*/ 266 h 608"/>
                <a:gd name="T80" fmla="*/ 496 w 608"/>
                <a:gd name="T81" fmla="*/ 304 h 608"/>
                <a:gd name="T82" fmla="*/ 488 w 608"/>
                <a:gd name="T83" fmla="*/ 362 h 608"/>
                <a:gd name="T84" fmla="*/ 464 w 608"/>
                <a:gd name="T85" fmla="*/ 412 h 608"/>
                <a:gd name="T86" fmla="*/ 426 w 608"/>
                <a:gd name="T87" fmla="*/ 452 h 608"/>
                <a:gd name="T88" fmla="*/ 380 w 608"/>
                <a:gd name="T89" fmla="*/ 482 h 608"/>
                <a:gd name="T90" fmla="*/ 324 w 608"/>
                <a:gd name="T91" fmla="*/ 496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08" h="608">
                  <a:moveTo>
                    <a:pt x="304" y="0"/>
                  </a:moveTo>
                  <a:lnTo>
                    <a:pt x="304" y="0"/>
                  </a:lnTo>
                  <a:lnTo>
                    <a:pt x="274" y="2"/>
                  </a:lnTo>
                  <a:lnTo>
                    <a:pt x="244" y="6"/>
                  </a:lnTo>
                  <a:lnTo>
                    <a:pt x="214" y="14"/>
                  </a:lnTo>
                  <a:lnTo>
                    <a:pt x="186" y="24"/>
                  </a:lnTo>
                  <a:lnTo>
                    <a:pt x="160" y="36"/>
                  </a:lnTo>
                  <a:lnTo>
                    <a:pt x="134" y="52"/>
                  </a:lnTo>
                  <a:lnTo>
                    <a:pt x="112" y="70"/>
                  </a:lnTo>
                  <a:lnTo>
                    <a:pt x="90" y="90"/>
                  </a:lnTo>
                  <a:lnTo>
                    <a:pt x="70" y="110"/>
                  </a:lnTo>
                  <a:lnTo>
                    <a:pt x="52" y="134"/>
                  </a:lnTo>
                  <a:lnTo>
                    <a:pt x="38" y="160"/>
                  </a:lnTo>
                  <a:lnTo>
                    <a:pt x="24" y="186"/>
                  </a:lnTo>
                  <a:lnTo>
                    <a:pt x="14" y="214"/>
                  </a:lnTo>
                  <a:lnTo>
                    <a:pt x="6" y="242"/>
                  </a:lnTo>
                  <a:lnTo>
                    <a:pt x="2" y="274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2" y="336"/>
                  </a:lnTo>
                  <a:lnTo>
                    <a:pt x="6" y="366"/>
                  </a:lnTo>
                  <a:lnTo>
                    <a:pt x="14" y="394"/>
                  </a:lnTo>
                  <a:lnTo>
                    <a:pt x="24" y="422"/>
                  </a:lnTo>
                  <a:lnTo>
                    <a:pt x="38" y="448"/>
                  </a:lnTo>
                  <a:lnTo>
                    <a:pt x="52" y="474"/>
                  </a:lnTo>
                  <a:lnTo>
                    <a:pt x="70" y="498"/>
                  </a:lnTo>
                  <a:lnTo>
                    <a:pt x="90" y="518"/>
                  </a:lnTo>
                  <a:lnTo>
                    <a:pt x="112" y="538"/>
                  </a:lnTo>
                  <a:lnTo>
                    <a:pt x="134" y="556"/>
                  </a:lnTo>
                  <a:lnTo>
                    <a:pt x="160" y="572"/>
                  </a:lnTo>
                  <a:lnTo>
                    <a:pt x="186" y="584"/>
                  </a:lnTo>
                  <a:lnTo>
                    <a:pt x="214" y="594"/>
                  </a:lnTo>
                  <a:lnTo>
                    <a:pt x="244" y="602"/>
                  </a:lnTo>
                  <a:lnTo>
                    <a:pt x="274" y="606"/>
                  </a:lnTo>
                  <a:lnTo>
                    <a:pt x="304" y="608"/>
                  </a:lnTo>
                  <a:lnTo>
                    <a:pt x="304" y="608"/>
                  </a:lnTo>
                  <a:lnTo>
                    <a:pt x="336" y="606"/>
                  </a:lnTo>
                  <a:lnTo>
                    <a:pt x="366" y="602"/>
                  </a:lnTo>
                  <a:lnTo>
                    <a:pt x="394" y="594"/>
                  </a:lnTo>
                  <a:lnTo>
                    <a:pt x="422" y="584"/>
                  </a:lnTo>
                  <a:lnTo>
                    <a:pt x="450" y="572"/>
                  </a:lnTo>
                  <a:lnTo>
                    <a:pt x="474" y="556"/>
                  </a:lnTo>
                  <a:lnTo>
                    <a:pt x="498" y="538"/>
                  </a:lnTo>
                  <a:lnTo>
                    <a:pt x="520" y="518"/>
                  </a:lnTo>
                  <a:lnTo>
                    <a:pt x="538" y="498"/>
                  </a:lnTo>
                  <a:lnTo>
                    <a:pt x="556" y="474"/>
                  </a:lnTo>
                  <a:lnTo>
                    <a:pt x="572" y="448"/>
                  </a:lnTo>
                  <a:lnTo>
                    <a:pt x="584" y="422"/>
                  </a:lnTo>
                  <a:lnTo>
                    <a:pt x="594" y="394"/>
                  </a:lnTo>
                  <a:lnTo>
                    <a:pt x="602" y="366"/>
                  </a:lnTo>
                  <a:lnTo>
                    <a:pt x="606" y="336"/>
                  </a:lnTo>
                  <a:lnTo>
                    <a:pt x="608" y="304"/>
                  </a:lnTo>
                  <a:lnTo>
                    <a:pt x="608" y="304"/>
                  </a:lnTo>
                  <a:lnTo>
                    <a:pt x="606" y="274"/>
                  </a:lnTo>
                  <a:lnTo>
                    <a:pt x="602" y="242"/>
                  </a:lnTo>
                  <a:lnTo>
                    <a:pt x="594" y="214"/>
                  </a:lnTo>
                  <a:lnTo>
                    <a:pt x="584" y="186"/>
                  </a:lnTo>
                  <a:lnTo>
                    <a:pt x="572" y="160"/>
                  </a:lnTo>
                  <a:lnTo>
                    <a:pt x="556" y="134"/>
                  </a:lnTo>
                  <a:lnTo>
                    <a:pt x="538" y="110"/>
                  </a:lnTo>
                  <a:lnTo>
                    <a:pt x="520" y="90"/>
                  </a:lnTo>
                  <a:lnTo>
                    <a:pt x="498" y="70"/>
                  </a:lnTo>
                  <a:lnTo>
                    <a:pt x="474" y="52"/>
                  </a:lnTo>
                  <a:lnTo>
                    <a:pt x="450" y="36"/>
                  </a:lnTo>
                  <a:lnTo>
                    <a:pt x="422" y="24"/>
                  </a:lnTo>
                  <a:lnTo>
                    <a:pt x="394" y="14"/>
                  </a:lnTo>
                  <a:lnTo>
                    <a:pt x="366" y="6"/>
                  </a:lnTo>
                  <a:lnTo>
                    <a:pt x="336" y="2"/>
                  </a:lnTo>
                  <a:lnTo>
                    <a:pt x="304" y="0"/>
                  </a:lnTo>
                  <a:lnTo>
                    <a:pt x="304" y="0"/>
                  </a:lnTo>
                  <a:close/>
                  <a:moveTo>
                    <a:pt x="304" y="496"/>
                  </a:moveTo>
                  <a:lnTo>
                    <a:pt x="304" y="496"/>
                  </a:lnTo>
                  <a:lnTo>
                    <a:pt x="284" y="496"/>
                  </a:lnTo>
                  <a:lnTo>
                    <a:pt x="266" y="492"/>
                  </a:lnTo>
                  <a:lnTo>
                    <a:pt x="248" y="488"/>
                  </a:lnTo>
                  <a:lnTo>
                    <a:pt x="230" y="482"/>
                  </a:lnTo>
                  <a:lnTo>
                    <a:pt x="212" y="474"/>
                  </a:lnTo>
                  <a:lnTo>
                    <a:pt x="198" y="464"/>
                  </a:lnTo>
                  <a:lnTo>
                    <a:pt x="182" y="452"/>
                  </a:lnTo>
                  <a:lnTo>
                    <a:pt x="168" y="440"/>
                  </a:lnTo>
                  <a:lnTo>
                    <a:pt x="156" y="426"/>
                  </a:lnTo>
                  <a:lnTo>
                    <a:pt x="146" y="412"/>
                  </a:lnTo>
                  <a:lnTo>
                    <a:pt x="136" y="396"/>
                  </a:lnTo>
                  <a:lnTo>
                    <a:pt x="128" y="378"/>
                  </a:lnTo>
                  <a:lnTo>
                    <a:pt x="120" y="362"/>
                  </a:lnTo>
                  <a:lnTo>
                    <a:pt x="116" y="342"/>
                  </a:lnTo>
                  <a:lnTo>
                    <a:pt x="114" y="324"/>
                  </a:lnTo>
                  <a:lnTo>
                    <a:pt x="112" y="304"/>
                  </a:lnTo>
                  <a:lnTo>
                    <a:pt x="112" y="304"/>
                  </a:lnTo>
                  <a:lnTo>
                    <a:pt x="114" y="284"/>
                  </a:lnTo>
                  <a:lnTo>
                    <a:pt x="116" y="266"/>
                  </a:lnTo>
                  <a:lnTo>
                    <a:pt x="120" y="246"/>
                  </a:lnTo>
                  <a:lnTo>
                    <a:pt x="128" y="230"/>
                  </a:lnTo>
                  <a:lnTo>
                    <a:pt x="136" y="212"/>
                  </a:lnTo>
                  <a:lnTo>
                    <a:pt x="146" y="196"/>
                  </a:lnTo>
                  <a:lnTo>
                    <a:pt x="156" y="182"/>
                  </a:lnTo>
                  <a:lnTo>
                    <a:pt x="168" y="168"/>
                  </a:lnTo>
                  <a:lnTo>
                    <a:pt x="182" y="156"/>
                  </a:lnTo>
                  <a:lnTo>
                    <a:pt x="198" y="144"/>
                  </a:lnTo>
                  <a:lnTo>
                    <a:pt x="212" y="136"/>
                  </a:lnTo>
                  <a:lnTo>
                    <a:pt x="230" y="126"/>
                  </a:lnTo>
                  <a:lnTo>
                    <a:pt x="248" y="120"/>
                  </a:lnTo>
                  <a:lnTo>
                    <a:pt x="266" y="116"/>
                  </a:lnTo>
                  <a:lnTo>
                    <a:pt x="284" y="112"/>
                  </a:lnTo>
                  <a:lnTo>
                    <a:pt x="304" y="112"/>
                  </a:lnTo>
                  <a:lnTo>
                    <a:pt x="304" y="112"/>
                  </a:lnTo>
                  <a:lnTo>
                    <a:pt x="324" y="112"/>
                  </a:lnTo>
                  <a:lnTo>
                    <a:pt x="344" y="116"/>
                  </a:lnTo>
                  <a:lnTo>
                    <a:pt x="362" y="120"/>
                  </a:lnTo>
                  <a:lnTo>
                    <a:pt x="380" y="126"/>
                  </a:lnTo>
                  <a:lnTo>
                    <a:pt x="396" y="136"/>
                  </a:lnTo>
                  <a:lnTo>
                    <a:pt x="412" y="144"/>
                  </a:lnTo>
                  <a:lnTo>
                    <a:pt x="426" y="156"/>
                  </a:lnTo>
                  <a:lnTo>
                    <a:pt x="440" y="168"/>
                  </a:lnTo>
                  <a:lnTo>
                    <a:pt x="452" y="182"/>
                  </a:lnTo>
                  <a:lnTo>
                    <a:pt x="464" y="196"/>
                  </a:lnTo>
                  <a:lnTo>
                    <a:pt x="474" y="212"/>
                  </a:lnTo>
                  <a:lnTo>
                    <a:pt x="482" y="230"/>
                  </a:lnTo>
                  <a:lnTo>
                    <a:pt x="488" y="246"/>
                  </a:lnTo>
                  <a:lnTo>
                    <a:pt x="492" y="266"/>
                  </a:lnTo>
                  <a:lnTo>
                    <a:pt x="496" y="284"/>
                  </a:lnTo>
                  <a:lnTo>
                    <a:pt x="496" y="304"/>
                  </a:lnTo>
                  <a:lnTo>
                    <a:pt x="496" y="304"/>
                  </a:lnTo>
                  <a:lnTo>
                    <a:pt x="496" y="324"/>
                  </a:lnTo>
                  <a:lnTo>
                    <a:pt x="492" y="342"/>
                  </a:lnTo>
                  <a:lnTo>
                    <a:pt x="488" y="362"/>
                  </a:lnTo>
                  <a:lnTo>
                    <a:pt x="482" y="378"/>
                  </a:lnTo>
                  <a:lnTo>
                    <a:pt x="474" y="396"/>
                  </a:lnTo>
                  <a:lnTo>
                    <a:pt x="464" y="412"/>
                  </a:lnTo>
                  <a:lnTo>
                    <a:pt x="452" y="426"/>
                  </a:lnTo>
                  <a:lnTo>
                    <a:pt x="440" y="440"/>
                  </a:lnTo>
                  <a:lnTo>
                    <a:pt x="426" y="452"/>
                  </a:lnTo>
                  <a:lnTo>
                    <a:pt x="412" y="464"/>
                  </a:lnTo>
                  <a:lnTo>
                    <a:pt x="396" y="474"/>
                  </a:lnTo>
                  <a:lnTo>
                    <a:pt x="380" y="482"/>
                  </a:lnTo>
                  <a:lnTo>
                    <a:pt x="362" y="488"/>
                  </a:lnTo>
                  <a:lnTo>
                    <a:pt x="344" y="492"/>
                  </a:lnTo>
                  <a:lnTo>
                    <a:pt x="324" y="496"/>
                  </a:lnTo>
                  <a:lnTo>
                    <a:pt x="304" y="496"/>
                  </a:lnTo>
                  <a:lnTo>
                    <a:pt x="304" y="4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8" name="Freeform 87">
              <a:extLst>
                <a:ext uri="{FF2B5EF4-FFF2-40B4-BE49-F238E27FC236}">
                  <a16:creationId xmlns:a16="http://schemas.microsoft.com/office/drawing/2014/main" id="{F1FF5FDE-2156-5E4F-B185-202010A9D5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9413" y="15011400"/>
              <a:ext cx="965200" cy="965200"/>
            </a:xfrm>
            <a:custGeom>
              <a:avLst/>
              <a:gdLst>
                <a:gd name="T0" fmla="*/ 274 w 608"/>
                <a:gd name="T1" fmla="*/ 2 h 608"/>
                <a:gd name="T2" fmla="*/ 186 w 608"/>
                <a:gd name="T3" fmla="*/ 24 h 608"/>
                <a:gd name="T4" fmla="*/ 112 w 608"/>
                <a:gd name="T5" fmla="*/ 70 h 608"/>
                <a:gd name="T6" fmla="*/ 52 w 608"/>
                <a:gd name="T7" fmla="*/ 134 h 608"/>
                <a:gd name="T8" fmla="*/ 14 w 608"/>
                <a:gd name="T9" fmla="*/ 214 h 608"/>
                <a:gd name="T10" fmla="*/ 0 w 608"/>
                <a:gd name="T11" fmla="*/ 304 h 608"/>
                <a:gd name="T12" fmla="*/ 6 w 608"/>
                <a:gd name="T13" fmla="*/ 366 h 608"/>
                <a:gd name="T14" fmla="*/ 38 w 608"/>
                <a:gd name="T15" fmla="*/ 448 h 608"/>
                <a:gd name="T16" fmla="*/ 90 w 608"/>
                <a:gd name="T17" fmla="*/ 518 h 608"/>
                <a:gd name="T18" fmla="*/ 160 w 608"/>
                <a:gd name="T19" fmla="*/ 572 h 608"/>
                <a:gd name="T20" fmla="*/ 244 w 608"/>
                <a:gd name="T21" fmla="*/ 602 h 608"/>
                <a:gd name="T22" fmla="*/ 304 w 608"/>
                <a:gd name="T23" fmla="*/ 608 h 608"/>
                <a:gd name="T24" fmla="*/ 394 w 608"/>
                <a:gd name="T25" fmla="*/ 594 h 608"/>
                <a:gd name="T26" fmla="*/ 474 w 608"/>
                <a:gd name="T27" fmla="*/ 556 h 608"/>
                <a:gd name="T28" fmla="*/ 538 w 608"/>
                <a:gd name="T29" fmla="*/ 498 h 608"/>
                <a:gd name="T30" fmla="*/ 584 w 608"/>
                <a:gd name="T31" fmla="*/ 422 h 608"/>
                <a:gd name="T32" fmla="*/ 606 w 608"/>
                <a:gd name="T33" fmla="*/ 336 h 608"/>
                <a:gd name="T34" fmla="*/ 606 w 608"/>
                <a:gd name="T35" fmla="*/ 274 h 608"/>
                <a:gd name="T36" fmla="*/ 584 w 608"/>
                <a:gd name="T37" fmla="*/ 186 h 608"/>
                <a:gd name="T38" fmla="*/ 538 w 608"/>
                <a:gd name="T39" fmla="*/ 110 h 608"/>
                <a:gd name="T40" fmla="*/ 474 w 608"/>
                <a:gd name="T41" fmla="*/ 52 h 608"/>
                <a:gd name="T42" fmla="*/ 394 w 608"/>
                <a:gd name="T43" fmla="*/ 14 h 608"/>
                <a:gd name="T44" fmla="*/ 304 w 608"/>
                <a:gd name="T45" fmla="*/ 0 h 608"/>
                <a:gd name="T46" fmla="*/ 304 w 608"/>
                <a:gd name="T47" fmla="*/ 496 h 608"/>
                <a:gd name="T48" fmla="*/ 248 w 608"/>
                <a:gd name="T49" fmla="*/ 488 h 608"/>
                <a:gd name="T50" fmla="*/ 196 w 608"/>
                <a:gd name="T51" fmla="*/ 464 h 608"/>
                <a:gd name="T52" fmla="*/ 156 w 608"/>
                <a:gd name="T53" fmla="*/ 426 h 608"/>
                <a:gd name="T54" fmla="*/ 128 w 608"/>
                <a:gd name="T55" fmla="*/ 378 h 608"/>
                <a:gd name="T56" fmla="*/ 114 w 608"/>
                <a:gd name="T57" fmla="*/ 324 h 608"/>
                <a:gd name="T58" fmla="*/ 114 w 608"/>
                <a:gd name="T59" fmla="*/ 284 h 608"/>
                <a:gd name="T60" fmla="*/ 128 w 608"/>
                <a:gd name="T61" fmla="*/ 230 h 608"/>
                <a:gd name="T62" fmla="*/ 156 w 608"/>
                <a:gd name="T63" fmla="*/ 182 h 608"/>
                <a:gd name="T64" fmla="*/ 196 w 608"/>
                <a:gd name="T65" fmla="*/ 144 h 608"/>
                <a:gd name="T66" fmla="*/ 248 w 608"/>
                <a:gd name="T67" fmla="*/ 120 h 608"/>
                <a:gd name="T68" fmla="*/ 304 w 608"/>
                <a:gd name="T69" fmla="*/ 112 h 608"/>
                <a:gd name="T70" fmla="*/ 344 w 608"/>
                <a:gd name="T71" fmla="*/ 116 h 608"/>
                <a:gd name="T72" fmla="*/ 396 w 608"/>
                <a:gd name="T73" fmla="*/ 136 h 608"/>
                <a:gd name="T74" fmla="*/ 440 w 608"/>
                <a:gd name="T75" fmla="*/ 168 h 608"/>
                <a:gd name="T76" fmla="*/ 474 w 608"/>
                <a:gd name="T77" fmla="*/ 212 h 608"/>
                <a:gd name="T78" fmla="*/ 492 w 608"/>
                <a:gd name="T79" fmla="*/ 266 h 608"/>
                <a:gd name="T80" fmla="*/ 496 w 608"/>
                <a:gd name="T81" fmla="*/ 304 h 608"/>
                <a:gd name="T82" fmla="*/ 488 w 608"/>
                <a:gd name="T83" fmla="*/ 362 h 608"/>
                <a:gd name="T84" fmla="*/ 464 w 608"/>
                <a:gd name="T85" fmla="*/ 412 h 608"/>
                <a:gd name="T86" fmla="*/ 426 w 608"/>
                <a:gd name="T87" fmla="*/ 452 h 608"/>
                <a:gd name="T88" fmla="*/ 380 w 608"/>
                <a:gd name="T89" fmla="*/ 482 h 608"/>
                <a:gd name="T90" fmla="*/ 324 w 608"/>
                <a:gd name="T91" fmla="*/ 496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08" h="608">
                  <a:moveTo>
                    <a:pt x="304" y="0"/>
                  </a:moveTo>
                  <a:lnTo>
                    <a:pt x="304" y="0"/>
                  </a:lnTo>
                  <a:lnTo>
                    <a:pt x="274" y="2"/>
                  </a:lnTo>
                  <a:lnTo>
                    <a:pt x="244" y="6"/>
                  </a:lnTo>
                  <a:lnTo>
                    <a:pt x="214" y="14"/>
                  </a:lnTo>
                  <a:lnTo>
                    <a:pt x="186" y="24"/>
                  </a:lnTo>
                  <a:lnTo>
                    <a:pt x="160" y="36"/>
                  </a:lnTo>
                  <a:lnTo>
                    <a:pt x="134" y="52"/>
                  </a:lnTo>
                  <a:lnTo>
                    <a:pt x="112" y="70"/>
                  </a:lnTo>
                  <a:lnTo>
                    <a:pt x="90" y="90"/>
                  </a:lnTo>
                  <a:lnTo>
                    <a:pt x="70" y="110"/>
                  </a:lnTo>
                  <a:lnTo>
                    <a:pt x="52" y="134"/>
                  </a:lnTo>
                  <a:lnTo>
                    <a:pt x="38" y="160"/>
                  </a:lnTo>
                  <a:lnTo>
                    <a:pt x="24" y="186"/>
                  </a:lnTo>
                  <a:lnTo>
                    <a:pt x="14" y="214"/>
                  </a:lnTo>
                  <a:lnTo>
                    <a:pt x="6" y="242"/>
                  </a:lnTo>
                  <a:lnTo>
                    <a:pt x="2" y="274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2" y="336"/>
                  </a:lnTo>
                  <a:lnTo>
                    <a:pt x="6" y="366"/>
                  </a:lnTo>
                  <a:lnTo>
                    <a:pt x="14" y="394"/>
                  </a:lnTo>
                  <a:lnTo>
                    <a:pt x="24" y="422"/>
                  </a:lnTo>
                  <a:lnTo>
                    <a:pt x="38" y="448"/>
                  </a:lnTo>
                  <a:lnTo>
                    <a:pt x="52" y="474"/>
                  </a:lnTo>
                  <a:lnTo>
                    <a:pt x="70" y="498"/>
                  </a:lnTo>
                  <a:lnTo>
                    <a:pt x="90" y="518"/>
                  </a:lnTo>
                  <a:lnTo>
                    <a:pt x="112" y="538"/>
                  </a:lnTo>
                  <a:lnTo>
                    <a:pt x="134" y="556"/>
                  </a:lnTo>
                  <a:lnTo>
                    <a:pt x="160" y="572"/>
                  </a:lnTo>
                  <a:lnTo>
                    <a:pt x="186" y="584"/>
                  </a:lnTo>
                  <a:lnTo>
                    <a:pt x="214" y="594"/>
                  </a:lnTo>
                  <a:lnTo>
                    <a:pt x="244" y="602"/>
                  </a:lnTo>
                  <a:lnTo>
                    <a:pt x="274" y="606"/>
                  </a:lnTo>
                  <a:lnTo>
                    <a:pt x="304" y="608"/>
                  </a:lnTo>
                  <a:lnTo>
                    <a:pt x="304" y="608"/>
                  </a:lnTo>
                  <a:lnTo>
                    <a:pt x="336" y="606"/>
                  </a:lnTo>
                  <a:lnTo>
                    <a:pt x="366" y="602"/>
                  </a:lnTo>
                  <a:lnTo>
                    <a:pt x="394" y="594"/>
                  </a:lnTo>
                  <a:lnTo>
                    <a:pt x="422" y="584"/>
                  </a:lnTo>
                  <a:lnTo>
                    <a:pt x="450" y="572"/>
                  </a:lnTo>
                  <a:lnTo>
                    <a:pt x="474" y="556"/>
                  </a:lnTo>
                  <a:lnTo>
                    <a:pt x="498" y="538"/>
                  </a:lnTo>
                  <a:lnTo>
                    <a:pt x="520" y="518"/>
                  </a:lnTo>
                  <a:lnTo>
                    <a:pt x="538" y="498"/>
                  </a:lnTo>
                  <a:lnTo>
                    <a:pt x="556" y="474"/>
                  </a:lnTo>
                  <a:lnTo>
                    <a:pt x="572" y="448"/>
                  </a:lnTo>
                  <a:lnTo>
                    <a:pt x="584" y="422"/>
                  </a:lnTo>
                  <a:lnTo>
                    <a:pt x="594" y="394"/>
                  </a:lnTo>
                  <a:lnTo>
                    <a:pt x="602" y="366"/>
                  </a:lnTo>
                  <a:lnTo>
                    <a:pt x="606" y="336"/>
                  </a:lnTo>
                  <a:lnTo>
                    <a:pt x="608" y="304"/>
                  </a:lnTo>
                  <a:lnTo>
                    <a:pt x="608" y="304"/>
                  </a:lnTo>
                  <a:lnTo>
                    <a:pt x="606" y="274"/>
                  </a:lnTo>
                  <a:lnTo>
                    <a:pt x="602" y="242"/>
                  </a:lnTo>
                  <a:lnTo>
                    <a:pt x="594" y="214"/>
                  </a:lnTo>
                  <a:lnTo>
                    <a:pt x="584" y="186"/>
                  </a:lnTo>
                  <a:lnTo>
                    <a:pt x="572" y="160"/>
                  </a:lnTo>
                  <a:lnTo>
                    <a:pt x="556" y="134"/>
                  </a:lnTo>
                  <a:lnTo>
                    <a:pt x="538" y="110"/>
                  </a:lnTo>
                  <a:lnTo>
                    <a:pt x="520" y="90"/>
                  </a:lnTo>
                  <a:lnTo>
                    <a:pt x="498" y="70"/>
                  </a:lnTo>
                  <a:lnTo>
                    <a:pt x="474" y="52"/>
                  </a:lnTo>
                  <a:lnTo>
                    <a:pt x="450" y="36"/>
                  </a:lnTo>
                  <a:lnTo>
                    <a:pt x="422" y="24"/>
                  </a:lnTo>
                  <a:lnTo>
                    <a:pt x="394" y="14"/>
                  </a:lnTo>
                  <a:lnTo>
                    <a:pt x="366" y="6"/>
                  </a:lnTo>
                  <a:lnTo>
                    <a:pt x="336" y="2"/>
                  </a:lnTo>
                  <a:lnTo>
                    <a:pt x="304" y="0"/>
                  </a:lnTo>
                  <a:lnTo>
                    <a:pt x="304" y="0"/>
                  </a:lnTo>
                  <a:close/>
                  <a:moveTo>
                    <a:pt x="304" y="496"/>
                  </a:moveTo>
                  <a:lnTo>
                    <a:pt x="304" y="496"/>
                  </a:lnTo>
                  <a:lnTo>
                    <a:pt x="284" y="496"/>
                  </a:lnTo>
                  <a:lnTo>
                    <a:pt x="266" y="492"/>
                  </a:lnTo>
                  <a:lnTo>
                    <a:pt x="248" y="488"/>
                  </a:lnTo>
                  <a:lnTo>
                    <a:pt x="230" y="482"/>
                  </a:lnTo>
                  <a:lnTo>
                    <a:pt x="212" y="474"/>
                  </a:lnTo>
                  <a:lnTo>
                    <a:pt x="196" y="464"/>
                  </a:lnTo>
                  <a:lnTo>
                    <a:pt x="182" y="452"/>
                  </a:lnTo>
                  <a:lnTo>
                    <a:pt x="168" y="440"/>
                  </a:lnTo>
                  <a:lnTo>
                    <a:pt x="156" y="426"/>
                  </a:lnTo>
                  <a:lnTo>
                    <a:pt x="144" y="412"/>
                  </a:lnTo>
                  <a:lnTo>
                    <a:pt x="136" y="396"/>
                  </a:lnTo>
                  <a:lnTo>
                    <a:pt x="128" y="378"/>
                  </a:lnTo>
                  <a:lnTo>
                    <a:pt x="120" y="362"/>
                  </a:lnTo>
                  <a:lnTo>
                    <a:pt x="116" y="342"/>
                  </a:lnTo>
                  <a:lnTo>
                    <a:pt x="114" y="324"/>
                  </a:lnTo>
                  <a:lnTo>
                    <a:pt x="112" y="304"/>
                  </a:lnTo>
                  <a:lnTo>
                    <a:pt x="112" y="304"/>
                  </a:lnTo>
                  <a:lnTo>
                    <a:pt x="114" y="284"/>
                  </a:lnTo>
                  <a:lnTo>
                    <a:pt x="116" y="266"/>
                  </a:lnTo>
                  <a:lnTo>
                    <a:pt x="120" y="246"/>
                  </a:lnTo>
                  <a:lnTo>
                    <a:pt x="128" y="230"/>
                  </a:lnTo>
                  <a:lnTo>
                    <a:pt x="136" y="212"/>
                  </a:lnTo>
                  <a:lnTo>
                    <a:pt x="144" y="196"/>
                  </a:lnTo>
                  <a:lnTo>
                    <a:pt x="156" y="182"/>
                  </a:lnTo>
                  <a:lnTo>
                    <a:pt x="168" y="168"/>
                  </a:lnTo>
                  <a:lnTo>
                    <a:pt x="182" y="156"/>
                  </a:lnTo>
                  <a:lnTo>
                    <a:pt x="196" y="144"/>
                  </a:lnTo>
                  <a:lnTo>
                    <a:pt x="212" y="136"/>
                  </a:lnTo>
                  <a:lnTo>
                    <a:pt x="230" y="126"/>
                  </a:lnTo>
                  <a:lnTo>
                    <a:pt x="248" y="120"/>
                  </a:lnTo>
                  <a:lnTo>
                    <a:pt x="266" y="116"/>
                  </a:lnTo>
                  <a:lnTo>
                    <a:pt x="284" y="112"/>
                  </a:lnTo>
                  <a:lnTo>
                    <a:pt x="304" y="112"/>
                  </a:lnTo>
                  <a:lnTo>
                    <a:pt x="304" y="112"/>
                  </a:lnTo>
                  <a:lnTo>
                    <a:pt x="324" y="112"/>
                  </a:lnTo>
                  <a:lnTo>
                    <a:pt x="344" y="116"/>
                  </a:lnTo>
                  <a:lnTo>
                    <a:pt x="362" y="120"/>
                  </a:lnTo>
                  <a:lnTo>
                    <a:pt x="380" y="126"/>
                  </a:lnTo>
                  <a:lnTo>
                    <a:pt x="396" y="136"/>
                  </a:lnTo>
                  <a:lnTo>
                    <a:pt x="412" y="144"/>
                  </a:lnTo>
                  <a:lnTo>
                    <a:pt x="426" y="156"/>
                  </a:lnTo>
                  <a:lnTo>
                    <a:pt x="440" y="168"/>
                  </a:lnTo>
                  <a:lnTo>
                    <a:pt x="452" y="182"/>
                  </a:lnTo>
                  <a:lnTo>
                    <a:pt x="464" y="196"/>
                  </a:lnTo>
                  <a:lnTo>
                    <a:pt x="474" y="212"/>
                  </a:lnTo>
                  <a:lnTo>
                    <a:pt x="482" y="230"/>
                  </a:lnTo>
                  <a:lnTo>
                    <a:pt x="488" y="246"/>
                  </a:lnTo>
                  <a:lnTo>
                    <a:pt x="492" y="266"/>
                  </a:lnTo>
                  <a:lnTo>
                    <a:pt x="496" y="284"/>
                  </a:lnTo>
                  <a:lnTo>
                    <a:pt x="496" y="304"/>
                  </a:lnTo>
                  <a:lnTo>
                    <a:pt x="496" y="304"/>
                  </a:lnTo>
                  <a:lnTo>
                    <a:pt x="496" y="324"/>
                  </a:lnTo>
                  <a:lnTo>
                    <a:pt x="492" y="342"/>
                  </a:lnTo>
                  <a:lnTo>
                    <a:pt x="488" y="362"/>
                  </a:lnTo>
                  <a:lnTo>
                    <a:pt x="482" y="378"/>
                  </a:lnTo>
                  <a:lnTo>
                    <a:pt x="474" y="396"/>
                  </a:lnTo>
                  <a:lnTo>
                    <a:pt x="464" y="412"/>
                  </a:lnTo>
                  <a:lnTo>
                    <a:pt x="452" y="426"/>
                  </a:lnTo>
                  <a:lnTo>
                    <a:pt x="440" y="440"/>
                  </a:lnTo>
                  <a:lnTo>
                    <a:pt x="426" y="452"/>
                  </a:lnTo>
                  <a:lnTo>
                    <a:pt x="412" y="464"/>
                  </a:lnTo>
                  <a:lnTo>
                    <a:pt x="396" y="474"/>
                  </a:lnTo>
                  <a:lnTo>
                    <a:pt x="380" y="482"/>
                  </a:lnTo>
                  <a:lnTo>
                    <a:pt x="362" y="488"/>
                  </a:lnTo>
                  <a:lnTo>
                    <a:pt x="344" y="492"/>
                  </a:lnTo>
                  <a:lnTo>
                    <a:pt x="324" y="496"/>
                  </a:lnTo>
                  <a:lnTo>
                    <a:pt x="304" y="496"/>
                  </a:lnTo>
                  <a:lnTo>
                    <a:pt x="304" y="4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9" name="Freeform 88">
              <a:extLst>
                <a:ext uri="{FF2B5EF4-FFF2-40B4-BE49-F238E27FC236}">
                  <a16:creationId xmlns:a16="http://schemas.microsoft.com/office/drawing/2014/main" id="{5050BA84-BF33-5A41-953D-917A9E8768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04088" y="13757275"/>
              <a:ext cx="6061075" cy="1838325"/>
            </a:xfrm>
            <a:custGeom>
              <a:avLst/>
              <a:gdLst>
                <a:gd name="T0" fmla="*/ 3060 w 3818"/>
                <a:gd name="T1" fmla="*/ 430 h 1158"/>
                <a:gd name="T2" fmla="*/ 2878 w 3818"/>
                <a:gd name="T3" fmla="*/ 380 h 1158"/>
                <a:gd name="T4" fmla="*/ 2380 w 3818"/>
                <a:gd name="T5" fmla="*/ 118 h 1158"/>
                <a:gd name="T6" fmla="*/ 2156 w 3818"/>
                <a:gd name="T7" fmla="*/ 28 h 1158"/>
                <a:gd name="T8" fmla="*/ 1880 w 3818"/>
                <a:gd name="T9" fmla="*/ 4 h 1158"/>
                <a:gd name="T10" fmla="*/ 1258 w 3818"/>
                <a:gd name="T11" fmla="*/ 16 h 1158"/>
                <a:gd name="T12" fmla="*/ 1080 w 3818"/>
                <a:gd name="T13" fmla="*/ 48 h 1158"/>
                <a:gd name="T14" fmla="*/ 760 w 3818"/>
                <a:gd name="T15" fmla="*/ 210 h 1158"/>
                <a:gd name="T16" fmla="*/ 442 w 3818"/>
                <a:gd name="T17" fmla="*/ 386 h 1158"/>
                <a:gd name="T18" fmla="*/ 174 w 3818"/>
                <a:gd name="T19" fmla="*/ 436 h 1158"/>
                <a:gd name="T20" fmla="*/ 62 w 3818"/>
                <a:gd name="T21" fmla="*/ 480 h 1158"/>
                <a:gd name="T22" fmla="*/ 16 w 3818"/>
                <a:gd name="T23" fmla="*/ 532 h 1158"/>
                <a:gd name="T24" fmla="*/ 2 w 3818"/>
                <a:gd name="T25" fmla="*/ 840 h 1158"/>
                <a:gd name="T26" fmla="*/ 26 w 3818"/>
                <a:gd name="T27" fmla="*/ 1012 h 1158"/>
                <a:gd name="T28" fmla="*/ 70 w 3818"/>
                <a:gd name="T29" fmla="*/ 1038 h 1158"/>
                <a:gd name="T30" fmla="*/ 314 w 3818"/>
                <a:gd name="T31" fmla="*/ 1090 h 1158"/>
                <a:gd name="T32" fmla="*/ 360 w 3818"/>
                <a:gd name="T33" fmla="*/ 1046 h 1158"/>
                <a:gd name="T34" fmla="*/ 426 w 3818"/>
                <a:gd name="T35" fmla="*/ 866 h 1158"/>
                <a:gd name="T36" fmla="*/ 564 w 3818"/>
                <a:gd name="T37" fmla="*/ 740 h 1158"/>
                <a:gd name="T38" fmla="*/ 752 w 3818"/>
                <a:gd name="T39" fmla="*/ 692 h 1158"/>
                <a:gd name="T40" fmla="*/ 906 w 3818"/>
                <a:gd name="T41" fmla="*/ 722 h 1158"/>
                <a:gd name="T42" fmla="*/ 1058 w 3818"/>
                <a:gd name="T43" fmla="*/ 836 h 1158"/>
                <a:gd name="T44" fmla="*/ 1140 w 3818"/>
                <a:gd name="T45" fmla="*/ 1006 h 1158"/>
                <a:gd name="T46" fmla="*/ 1140 w 3818"/>
                <a:gd name="T47" fmla="*/ 1158 h 1158"/>
                <a:gd name="T48" fmla="*/ 2662 w 3818"/>
                <a:gd name="T49" fmla="*/ 1086 h 1158"/>
                <a:gd name="T50" fmla="*/ 2694 w 3818"/>
                <a:gd name="T51" fmla="*/ 932 h 1158"/>
                <a:gd name="T52" fmla="*/ 2806 w 3818"/>
                <a:gd name="T53" fmla="*/ 782 h 1158"/>
                <a:gd name="T54" fmla="*/ 2978 w 3818"/>
                <a:gd name="T55" fmla="*/ 700 h 1158"/>
                <a:gd name="T56" fmla="*/ 3136 w 3818"/>
                <a:gd name="T57" fmla="*/ 700 h 1158"/>
                <a:gd name="T58" fmla="*/ 3308 w 3818"/>
                <a:gd name="T59" fmla="*/ 782 h 1158"/>
                <a:gd name="T60" fmla="*/ 3418 w 3818"/>
                <a:gd name="T61" fmla="*/ 932 h 1158"/>
                <a:gd name="T62" fmla="*/ 3450 w 3818"/>
                <a:gd name="T63" fmla="*/ 1086 h 1158"/>
                <a:gd name="T64" fmla="*/ 3438 w 3818"/>
                <a:gd name="T65" fmla="*/ 1158 h 1158"/>
                <a:gd name="T66" fmla="*/ 3678 w 3818"/>
                <a:gd name="T67" fmla="*/ 1134 h 1158"/>
                <a:gd name="T68" fmla="*/ 3794 w 3818"/>
                <a:gd name="T69" fmla="*/ 1088 h 1158"/>
                <a:gd name="T70" fmla="*/ 3818 w 3818"/>
                <a:gd name="T71" fmla="*/ 700 h 1158"/>
                <a:gd name="T72" fmla="*/ 3790 w 3818"/>
                <a:gd name="T73" fmla="*/ 654 h 1158"/>
                <a:gd name="T74" fmla="*/ 3682 w 3818"/>
                <a:gd name="T75" fmla="*/ 580 h 1158"/>
                <a:gd name="T76" fmla="*/ 3498 w 3818"/>
                <a:gd name="T77" fmla="*/ 510 h 1158"/>
                <a:gd name="T78" fmla="*/ 62 w 3818"/>
                <a:gd name="T79" fmla="*/ 696 h 1158"/>
                <a:gd name="T80" fmla="*/ 54 w 3818"/>
                <a:gd name="T81" fmla="*/ 594 h 1158"/>
                <a:gd name="T82" fmla="*/ 68 w 3818"/>
                <a:gd name="T83" fmla="*/ 580 h 1158"/>
                <a:gd name="T84" fmla="*/ 220 w 3818"/>
                <a:gd name="T85" fmla="*/ 592 h 1158"/>
                <a:gd name="T86" fmla="*/ 272 w 3818"/>
                <a:gd name="T87" fmla="*/ 658 h 1158"/>
                <a:gd name="T88" fmla="*/ 1468 w 3818"/>
                <a:gd name="T89" fmla="*/ 428 h 1158"/>
                <a:gd name="T90" fmla="*/ 960 w 3818"/>
                <a:gd name="T91" fmla="*/ 404 h 1158"/>
                <a:gd name="T92" fmla="*/ 838 w 3818"/>
                <a:gd name="T93" fmla="*/ 386 h 1158"/>
                <a:gd name="T94" fmla="*/ 840 w 3818"/>
                <a:gd name="T95" fmla="*/ 360 h 1158"/>
                <a:gd name="T96" fmla="*/ 1012 w 3818"/>
                <a:gd name="T97" fmla="*/ 224 h 1158"/>
                <a:gd name="T98" fmla="*/ 1164 w 3818"/>
                <a:gd name="T99" fmla="*/ 146 h 1158"/>
                <a:gd name="T100" fmla="*/ 1340 w 3818"/>
                <a:gd name="T101" fmla="*/ 114 h 1158"/>
                <a:gd name="T102" fmla="*/ 1906 w 3818"/>
                <a:gd name="T103" fmla="*/ 108 h 1158"/>
                <a:gd name="T104" fmla="*/ 2068 w 3818"/>
                <a:gd name="T105" fmla="*/ 124 h 1158"/>
                <a:gd name="T106" fmla="*/ 2302 w 3818"/>
                <a:gd name="T107" fmla="*/ 236 h 1158"/>
                <a:gd name="T108" fmla="*/ 2556 w 3818"/>
                <a:gd name="T109" fmla="*/ 402 h 1158"/>
                <a:gd name="T110" fmla="*/ 2560 w 3818"/>
                <a:gd name="T111" fmla="*/ 422 h 1158"/>
                <a:gd name="T112" fmla="*/ 3440 w 3818"/>
                <a:gd name="T113" fmla="*/ 698 h 1158"/>
                <a:gd name="T114" fmla="*/ 3374 w 3818"/>
                <a:gd name="T115" fmla="*/ 682 h 1158"/>
                <a:gd name="T116" fmla="*/ 3254 w 3818"/>
                <a:gd name="T117" fmla="*/ 596 h 1158"/>
                <a:gd name="T118" fmla="*/ 3278 w 3818"/>
                <a:gd name="T119" fmla="*/ 584 h 1158"/>
                <a:gd name="T120" fmla="*/ 3478 w 3818"/>
                <a:gd name="T121" fmla="*/ 596 h 1158"/>
                <a:gd name="T122" fmla="*/ 3576 w 3818"/>
                <a:gd name="T123" fmla="*/ 650 h 1158"/>
                <a:gd name="T124" fmla="*/ 3440 w 3818"/>
                <a:gd name="T125" fmla="*/ 698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8" h="1158">
                  <a:moveTo>
                    <a:pt x="3406" y="488"/>
                  </a:moveTo>
                  <a:lnTo>
                    <a:pt x="3406" y="488"/>
                  </a:lnTo>
                  <a:lnTo>
                    <a:pt x="3298" y="468"/>
                  </a:lnTo>
                  <a:lnTo>
                    <a:pt x="3204" y="452"/>
                  </a:lnTo>
                  <a:lnTo>
                    <a:pt x="3060" y="430"/>
                  </a:lnTo>
                  <a:lnTo>
                    <a:pt x="2968" y="414"/>
                  </a:lnTo>
                  <a:lnTo>
                    <a:pt x="2938" y="408"/>
                  </a:lnTo>
                  <a:lnTo>
                    <a:pt x="2916" y="402"/>
                  </a:lnTo>
                  <a:lnTo>
                    <a:pt x="2916" y="402"/>
                  </a:lnTo>
                  <a:lnTo>
                    <a:pt x="2878" y="380"/>
                  </a:lnTo>
                  <a:lnTo>
                    <a:pt x="2798" y="338"/>
                  </a:lnTo>
                  <a:lnTo>
                    <a:pt x="2692" y="278"/>
                  </a:lnTo>
                  <a:lnTo>
                    <a:pt x="2570" y="214"/>
                  </a:lnTo>
                  <a:lnTo>
                    <a:pt x="2442" y="148"/>
                  </a:lnTo>
                  <a:lnTo>
                    <a:pt x="2380" y="118"/>
                  </a:lnTo>
                  <a:lnTo>
                    <a:pt x="2320" y="90"/>
                  </a:lnTo>
                  <a:lnTo>
                    <a:pt x="2266" y="66"/>
                  </a:lnTo>
                  <a:lnTo>
                    <a:pt x="2216" y="46"/>
                  </a:lnTo>
                  <a:lnTo>
                    <a:pt x="2174" y="34"/>
                  </a:lnTo>
                  <a:lnTo>
                    <a:pt x="2156" y="28"/>
                  </a:lnTo>
                  <a:lnTo>
                    <a:pt x="2140" y="26"/>
                  </a:lnTo>
                  <a:lnTo>
                    <a:pt x="2140" y="26"/>
                  </a:lnTo>
                  <a:lnTo>
                    <a:pt x="2076" y="18"/>
                  </a:lnTo>
                  <a:lnTo>
                    <a:pt x="2012" y="12"/>
                  </a:lnTo>
                  <a:lnTo>
                    <a:pt x="1880" y="4"/>
                  </a:lnTo>
                  <a:lnTo>
                    <a:pt x="1746" y="0"/>
                  </a:lnTo>
                  <a:lnTo>
                    <a:pt x="1614" y="0"/>
                  </a:lnTo>
                  <a:lnTo>
                    <a:pt x="1486" y="4"/>
                  </a:lnTo>
                  <a:lnTo>
                    <a:pt x="1366" y="8"/>
                  </a:lnTo>
                  <a:lnTo>
                    <a:pt x="1258" y="16"/>
                  </a:lnTo>
                  <a:lnTo>
                    <a:pt x="1162" y="26"/>
                  </a:lnTo>
                  <a:lnTo>
                    <a:pt x="1162" y="26"/>
                  </a:lnTo>
                  <a:lnTo>
                    <a:pt x="1144" y="28"/>
                  </a:lnTo>
                  <a:lnTo>
                    <a:pt x="1124" y="34"/>
                  </a:lnTo>
                  <a:lnTo>
                    <a:pt x="1080" y="48"/>
                  </a:lnTo>
                  <a:lnTo>
                    <a:pt x="1034" y="66"/>
                  </a:lnTo>
                  <a:lnTo>
                    <a:pt x="982" y="90"/>
                  </a:lnTo>
                  <a:lnTo>
                    <a:pt x="928" y="116"/>
                  </a:lnTo>
                  <a:lnTo>
                    <a:pt x="872" y="146"/>
                  </a:lnTo>
                  <a:lnTo>
                    <a:pt x="760" y="210"/>
                  </a:lnTo>
                  <a:lnTo>
                    <a:pt x="652" y="274"/>
                  </a:lnTo>
                  <a:lnTo>
                    <a:pt x="554" y="330"/>
                  </a:lnTo>
                  <a:lnTo>
                    <a:pt x="512" y="354"/>
                  </a:lnTo>
                  <a:lnTo>
                    <a:pt x="474" y="372"/>
                  </a:lnTo>
                  <a:lnTo>
                    <a:pt x="442" y="386"/>
                  </a:lnTo>
                  <a:lnTo>
                    <a:pt x="418" y="392"/>
                  </a:lnTo>
                  <a:lnTo>
                    <a:pt x="418" y="392"/>
                  </a:lnTo>
                  <a:lnTo>
                    <a:pt x="292" y="412"/>
                  </a:lnTo>
                  <a:lnTo>
                    <a:pt x="232" y="424"/>
                  </a:lnTo>
                  <a:lnTo>
                    <a:pt x="174" y="436"/>
                  </a:lnTo>
                  <a:lnTo>
                    <a:pt x="148" y="444"/>
                  </a:lnTo>
                  <a:lnTo>
                    <a:pt x="124" y="450"/>
                  </a:lnTo>
                  <a:lnTo>
                    <a:pt x="100" y="460"/>
                  </a:lnTo>
                  <a:lnTo>
                    <a:pt x="80" y="470"/>
                  </a:lnTo>
                  <a:lnTo>
                    <a:pt x="62" y="480"/>
                  </a:lnTo>
                  <a:lnTo>
                    <a:pt x="46" y="492"/>
                  </a:lnTo>
                  <a:lnTo>
                    <a:pt x="32" y="504"/>
                  </a:lnTo>
                  <a:lnTo>
                    <a:pt x="22" y="520"/>
                  </a:lnTo>
                  <a:lnTo>
                    <a:pt x="22" y="520"/>
                  </a:lnTo>
                  <a:lnTo>
                    <a:pt x="16" y="532"/>
                  </a:lnTo>
                  <a:lnTo>
                    <a:pt x="12" y="550"/>
                  </a:lnTo>
                  <a:lnTo>
                    <a:pt x="6" y="606"/>
                  </a:lnTo>
                  <a:lnTo>
                    <a:pt x="2" y="678"/>
                  </a:lnTo>
                  <a:lnTo>
                    <a:pt x="0" y="758"/>
                  </a:lnTo>
                  <a:lnTo>
                    <a:pt x="2" y="840"/>
                  </a:lnTo>
                  <a:lnTo>
                    <a:pt x="6" y="916"/>
                  </a:lnTo>
                  <a:lnTo>
                    <a:pt x="10" y="948"/>
                  </a:lnTo>
                  <a:lnTo>
                    <a:pt x="14" y="976"/>
                  </a:lnTo>
                  <a:lnTo>
                    <a:pt x="20" y="998"/>
                  </a:lnTo>
                  <a:lnTo>
                    <a:pt x="26" y="1012"/>
                  </a:lnTo>
                  <a:lnTo>
                    <a:pt x="26" y="1012"/>
                  </a:lnTo>
                  <a:lnTo>
                    <a:pt x="32" y="1018"/>
                  </a:lnTo>
                  <a:lnTo>
                    <a:pt x="42" y="1026"/>
                  </a:lnTo>
                  <a:lnTo>
                    <a:pt x="54" y="1032"/>
                  </a:lnTo>
                  <a:lnTo>
                    <a:pt x="70" y="1038"/>
                  </a:lnTo>
                  <a:lnTo>
                    <a:pt x="110" y="1052"/>
                  </a:lnTo>
                  <a:lnTo>
                    <a:pt x="158" y="1066"/>
                  </a:lnTo>
                  <a:lnTo>
                    <a:pt x="210" y="1076"/>
                  </a:lnTo>
                  <a:lnTo>
                    <a:pt x="262" y="1084"/>
                  </a:lnTo>
                  <a:lnTo>
                    <a:pt x="314" y="1090"/>
                  </a:lnTo>
                  <a:lnTo>
                    <a:pt x="358" y="1090"/>
                  </a:lnTo>
                  <a:lnTo>
                    <a:pt x="358" y="1090"/>
                  </a:lnTo>
                  <a:lnTo>
                    <a:pt x="358" y="1086"/>
                  </a:lnTo>
                  <a:lnTo>
                    <a:pt x="358" y="1086"/>
                  </a:lnTo>
                  <a:lnTo>
                    <a:pt x="360" y="1046"/>
                  </a:lnTo>
                  <a:lnTo>
                    <a:pt x="366" y="1006"/>
                  </a:lnTo>
                  <a:lnTo>
                    <a:pt x="376" y="968"/>
                  </a:lnTo>
                  <a:lnTo>
                    <a:pt x="388" y="932"/>
                  </a:lnTo>
                  <a:lnTo>
                    <a:pt x="406" y="898"/>
                  </a:lnTo>
                  <a:lnTo>
                    <a:pt x="426" y="866"/>
                  </a:lnTo>
                  <a:lnTo>
                    <a:pt x="448" y="836"/>
                  </a:lnTo>
                  <a:lnTo>
                    <a:pt x="474" y="808"/>
                  </a:lnTo>
                  <a:lnTo>
                    <a:pt x="502" y="782"/>
                  </a:lnTo>
                  <a:lnTo>
                    <a:pt x="532" y="758"/>
                  </a:lnTo>
                  <a:lnTo>
                    <a:pt x="564" y="740"/>
                  </a:lnTo>
                  <a:lnTo>
                    <a:pt x="598" y="722"/>
                  </a:lnTo>
                  <a:lnTo>
                    <a:pt x="636" y="710"/>
                  </a:lnTo>
                  <a:lnTo>
                    <a:pt x="674" y="700"/>
                  </a:lnTo>
                  <a:lnTo>
                    <a:pt x="712" y="694"/>
                  </a:lnTo>
                  <a:lnTo>
                    <a:pt x="752" y="692"/>
                  </a:lnTo>
                  <a:lnTo>
                    <a:pt x="752" y="692"/>
                  </a:lnTo>
                  <a:lnTo>
                    <a:pt x="792" y="694"/>
                  </a:lnTo>
                  <a:lnTo>
                    <a:pt x="832" y="700"/>
                  </a:lnTo>
                  <a:lnTo>
                    <a:pt x="870" y="710"/>
                  </a:lnTo>
                  <a:lnTo>
                    <a:pt x="906" y="722"/>
                  </a:lnTo>
                  <a:lnTo>
                    <a:pt x="940" y="740"/>
                  </a:lnTo>
                  <a:lnTo>
                    <a:pt x="974" y="758"/>
                  </a:lnTo>
                  <a:lnTo>
                    <a:pt x="1004" y="782"/>
                  </a:lnTo>
                  <a:lnTo>
                    <a:pt x="1032" y="808"/>
                  </a:lnTo>
                  <a:lnTo>
                    <a:pt x="1058" y="836"/>
                  </a:lnTo>
                  <a:lnTo>
                    <a:pt x="1080" y="866"/>
                  </a:lnTo>
                  <a:lnTo>
                    <a:pt x="1100" y="898"/>
                  </a:lnTo>
                  <a:lnTo>
                    <a:pt x="1116" y="932"/>
                  </a:lnTo>
                  <a:lnTo>
                    <a:pt x="1130" y="968"/>
                  </a:lnTo>
                  <a:lnTo>
                    <a:pt x="1140" y="1006"/>
                  </a:lnTo>
                  <a:lnTo>
                    <a:pt x="1146" y="1046"/>
                  </a:lnTo>
                  <a:lnTo>
                    <a:pt x="1148" y="1086"/>
                  </a:lnTo>
                  <a:lnTo>
                    <a:pt x="1148" y="1086"/>
                  </a:lnTo>
                  <a:lnTo>
                    <a:pt x="1146" y="1122"/>
                  </a:lnTo>
                  <a:lnTo>
                    <a:pt x="1140" y="1158"/>
                  </a:lnTo>
                  <a:lnTo>
                    <a:pt x="1140" y="1158"/>
                  </a:lnTo>
                  <a:lnTo>
                    <a:pt x="2670" y="1158"/>
                  </a:lnTo>
                  <a:lnTo>
                    <a:pt x="2670" y="1158"/>
                  </a:lnTo>
                  <a:lnTo>
                    <a:pt x="2664" y="1122"/>
                  </a:lnTo>
                  <a:lnTo>
                    <a:pt x="2662" y="1086"/>
                  </a:lnTo>
                  <a:lnTo>
                    <a:pt x="2662" y="1086"/>
                  </a:lnTo>
                  <a:lnTo>
                    <a:pt x="2664" y="1046"/>
                  </a:lnTo>
                  <a:lnTo>
                    <a:pt x="2670" y="1006"/>
                  </a:lnTo>
                  <a:lnTo>
                    <a:pt x="2680" y="968"/>
                  </a:lnTo>
                  <a:lnTo>
                    <a:pt x="2694" y="932"/>
                  </a:lnTo>
                  <a:lnTo>
                    <a:pt x="2710" y="898"/>
                  </a:lnTo>
                  <a:lnTo>
                    <a:pt x="2730" y="866"/>
                  </a:lnTo>
                  <a:lnTo>
                    <a:pt x="2752" y="836"/>
                  </a:lnTo>
                  <a:lnTo>
                    <a:pt x="2778" y="808"/>
                  </a:lnTo>
                  <a:lnTo>
                    <a:pt x="2806" y="782"/>
                  </a:lnTo>
                  <a:lnTo>
                    <a:pt x="2836" y="758"/>
                  </a:lnTo>
                  <a:lnTo>
                    <a:pt x="2868" y="740"/>
                  </a:lnTo>
                  <a:lnTo>
                    <a:pt x="2904" y="722"/>
                  </a:lnTo>
                  <a:lnTo>
                    <a:pt x="2940" y="710"/>
                  </a:lnTo>
                  <a:lnTo>
                    <a:pt x="2978" y="700"/>
                  </a:lnTo>
                  <a:lnTo>
                    <a:pt x="3016" y="694"/>
                  </a:lnTo>
                  <a:lnTo>
                    <a:pt x="3056" y="692"/>
                  </a:lnTo>
                  <a:lnTo>
                    <a:pt x="3056" y="692"/>
                  </a:lnTo>
                  <a:lnTo>
                    <a:pt x="3096" y="694"/>
                  </a:lnTo>
                  <a:lnTo>
                    <a:pt x="3136" y="700"/>
                  </a:lnTo>
                  <a:lnTo>
                    <a:pt x="3174" y="710"/>
                  </a:lnTo>
                  <a:lnTo>
                    <a:pt x="3210" y="722"/>
                  </a:lnTo>
                  <a:lnTo>
                    <a:pt x="3244" y="740"/>
                  </a:lnTo>
                  <a:lnTo>
                    <a:pt x="3276" y="758"/>
                  </a:lnTo>
                  <a:lnTo>
                    <a:pt x="3308" y="782"/>
                  </a:lnTo>
                  <a:lnTo>
                    <a:pt x="3334" y="808"/>
                  </a:lnTo>
                  <a:lnTo>
                    <a:pt x="3360" y="836"/>
                  </a:lnTo>
                  <a:lnTo>
                    <a:pt x="3382" y="866"/>
                  </a:lnTo>
                  <a:lnTo>
                    <a:pt x="3402" y="898"/>
                  </a:lnTo>
                  <a:lnTo>
                    <a:pt x="3418" y="932"/>
                  </a:lnTo>
                  <a:lnTo>
                    <a:pt x="3432" y="968"/>
                  </a:lnTo>
                  <a:lnTo>
                    <a:pt x="3442" y="1006"/>
                  </a:lnTo>
                  <a:lnTo>
                    <a:pt x="3448" y="1046"/>
                  </a:lnTo>
                  <a:lnTo>
                    <a:pt x="3450" y="1086"/>
                  </a:lnTo>
                  <a:lnTo>
                    <a:pt x="3450" y="1086"/>
                  </a:lnTo>
                  <a:lnTo>
                    <a:pt x="3448" y="1102"/>
                  </a:lnTo>
                  <a:lnTo>
                    <a:pt x="3446" y="1120"/>
                  </a:lnTo>
                  <a:lnTo>
                    <a:pt x="3444" y="1140"/>
                  </a:lnTo>
                  <a:lnTo>
                    <a:pt x="3438" y="1158"/>
                  </a:lnTo>
                  <a:lnTo>
                    <a:pt x="3438" y="1158"/>
                  </a:lnTo>
                  <a:lnTo>
                    <a:pt x="3482" y="1156"/>
                  </a:lnTo>
                  <a:lnTo>
                    <a:pt x="3534" y="1154"/>
                  </a:lnTo>
                  <a:lnTo>
                    <a:pt x="3592" y="1148"/>
                  </a:lnTo>
                  <a:lnTo>
                    <a:pt x="3650" y="1140"/>
                  </a:lnTo>
                  <a:lnTo>
                    <a:pt x="3678" y="1134"/>
                  </a:lnTo>
                  <a:lnTo>
                    <a:pt x="3706" y="1128"/>
                  </a:lnTo>
                  <a:lnTo>
                    <a:pt x="3732" y="1120"/>
                  </a:lnTo>
                  <a:lnTo>
                    <a:pt x="3756" y="1112"/>
                  </a:lnTo>
                  <a:lnTo>
                    <a:pt x="3776" y="1100"/>
                  </a:lnTo>
                  <a:lnTo>
                    <a:pt x="3794" y="1088"/>
                  </a:lnTo>
                  <a:lnTo>
                    <a:pt x="3808" y="1074"/>
                  </a:lnTo>
                  <a:lnTo>
                    <a:pt x="3818" y="1060"/>
                  </a:lnTo>
                  <a:lnTo>
                    <a:pt x="3818" y="1058"/>
                  </a:lnTo>
                  <a:lnTo>
                    <a:pt x="3818" y="1058"/>
                  </a:lnTo>
                  <a:lnTo>
                    <a:pt x="3818" y="700"/>
                  </a:lnTo>
                  <a:lnTo>
                    <a:pt x="3818" y="700"/>
                  </a:lnTo>
                  <a:lnTo>
                    <a:pt x="3816" y="690"/>
                  </a:lnTo>
                  <a:lnTo>
                    <a:pt x="3810" y="680"/>
                  </a:lnTo>
                  <a:lnTo>
                    <a:pt x="3802" y="666"/>
                  </a:lnTo>
                  <a:lnTo>
                    <a:pt x="3790" y="654"/>
                  </a:lnTo>
                  <a:lnTo>
                    <a:pt x="3774" y="640"/>
                  </a:lnTo>
                  <a:lnTo>
                    <a:pt x="3756" y="624"/>
                  </a:lnTo>
                  <a:lnTo>
                    <a:pt x="3734" y="610"/>
                  </a:lnTo>
                  <a:lnTo>
                    <a:pt x="3710" y="594"/>
                  </a:lnTo>
                  <a:lnTo>
                    <a:pt x="3682" y="580"/>
                  </a:lnTo>
                  <a:lnTo>
                    <a:pt x="3650" y="564"/>
                  </a:lnTo>
                  <a:lnTo>
                    <a:pt x="3616" y="550"/>
                  </a:lnTo>
                  <a:lnTo>
                    <a:pt x="3580" y="536"/>
                  </a:lnTo>
                  <a:lnTo>
                    <a:pt x="3540" y="522"/>
                  </a:lnTo>
                  <a:lnTo>
                    <a:pt x="3498" y="510"/>
                  </a:lnTo>
                  <a:lnTo>
                    <a:pt x="3454" y="498"/>
                  </a:lnTo>
                  <a:lnTo>
                    <a:pt x="3406" y="488"/>
                  </a:lnTo>
                  <a:lnTo>
                    <a:pt x="3406" y="488"/>
                  </a:lnTo>
                  <a:close/>
                  <a:moveTo>
                    <a:pt x="62" y="696"/>
                  </a:moveTo>
                  <a:lnTo>
                    <a:pt x="62" y="696"/>
                  </a:lnTo>
                  <a:lnTo>
                    <a:pt x="56" y="694"/>
                  </a:lnTo>
                  <a:lnTo>
                    <a:pt x="52" y="690"/>
                  </a:lnTo>
                  <a:lnTo>
                    <a:pt x="50" y="686"/>
                  </a:lnTo>
                  <a:lnTo>
                    <a:pt x="48" y="680"/>
                  </a:lnTo>
                  <a:lnTo>
                    <a:pt x="54" y="594"/>
                  </a:lnTo>
                  <a:lnTo>
                    <a:pt x="54" y="594"/>
                  </a:lnTo>
                  <a:lnTo>
                    <a:pt x="54" y="588"/>
                  </a:lnTo>
                  <a:lnTo>
                    <a:pt x="58" y="584"/>
                  </a:lnTo>
                  <a:lnTo>
                    <a:pt x="62" y="582"/>
                  </a:lnTo>
                  <a:lnTo>
                    <a:pt x="68" y="580"/>
                  </a:lnTo>
                  <a:lnTo>
                    <a:pt x="188" y="580"/>
                  </a:lnTo>
                  <a:lnTo>
                    <a:pt x="188" y="580"/>
                  </a:lnTo>
                  <a:lnTo>
                    <a:pt x="200" y="582"/>
                  </a:lnTo>
                  <a:lnTo>
                    <a:pt x="210" y="586"/>
                  </a:lnTo>
                  <a:lnTo>
                    <a:pt x="220" y="592"/>
                  </a:lnTo>
                  <a:lnTo>
                    <a:pt x="230" y="598"/>
                  </a:lnTo>
                  <a:lnTo>
                    <a:pt x="240" y="608"/>
                  </a:lnTo>
                  <a:lnTo>
                    <a:pt x="248" y="616"/>
                  </a:lnTo>
                  <a:lnTo>
                    <a:pt x="262" y="638"/>
                  </a:lnTo>
                  <a:lnTo>
                    <a:pt x="272" y="658"/>
                  </a:lnTo>
                  <a:lnTo>
                    <a:pt x="280" y="678"/>
                  </a:lnTo>
                  <a:lnTo>
                    <a:pt x="286" y="696"/>
                  </a:lnTo>
                  <a:lnTo>
                    <a:pt x="62" y="696"/>
                  </a:lnTo>
                  <a:close/>
                  <a:moveTo>
                    <a:pt x="2548" y="428"/>
                  </a:moveTo>
                  <a:lnTo>
                    <a:pt x="1468" y="428"/>
                  </a:lnTo>
                  <a:lnTo>
                    <a:pt x="1468" y="428"/>
                  </a:lnTo>
                  <a:lnTo>
                    <a:pt x="1380" y="426"/>
                  </a:lnTo>
                  <a:lnTo>
                    <a:pt x="1290" y="424"/>
                  </a:lnTo>
                  <a:lnTo>
                    <a:pt x="1114" y="414"/>
                  </a:lnTo>
                  <a:lnTo>
                    <a:pt x="960" y="404"/>
                  </a:lnTo>
                  <a:lnTo>
                    <a:pt x="852" y="394"/>
                  </a:lnTo>
                  <a:lnTo>
                    <a:pt x="852" y="394"/>
                  </a:lnTo>
                  <a:lnTo>
                    <a:pt x="846" y="392"/>
                  </a:lnTo>
                  <a:lnTo>
                    <a:pt x="842" y="390"/>
                  </a:lnTo>
                  <a:lnTo>
                    <a:pt x="838" y="386"/>
                  </a:lnTo>
                  <a:lnTo>
                    <a:pt x="836" y="380"/>
                  </a:lnTo>
                  <a:lnTo>
                    <a:pt x="834" y="376"/>
                  </a:lnTo>
                  <a:lnTo>
                    <a:pt x="834" y="370"/>
                  </a:lnTo>
                  <a:lnTo>
                    <a:pt x="836" y="364"/>
                  </a:lnTo>
                  <a:lnTo>
                    <a:pt x="840" y="360"/>
                  </a:lnTo>
                  <a:lnTo>
                    <a:pt x="840" y="360"/>
                  </a:lnTo>
                  <a:lnTo>
                    <a:pt x="872" y="332"/>
                  </a:lnTo>
                  <a:lnTo>
                    <a:pt x="910" y="298"/>
                  </a:lnTo>
                  <a:lnTo>
                    <a:pt x="958" y="262"/>
                  </a:lnTo>
                  <a:lnTo>
                    <a:pt x="1012" y="224"/>
                  </a:lnTo>
                  <a:lnTo>
                    <a:pt x="1040" y="206"/>
                  </a:lnTo>
                  <a:lnTo>
                    <a:pt x="1070" y="188"/>
                  </a:lnTo>
                  <a:lnTo>
                    <a:pt x="1100" y="172"/>
                  </a:lnTo>
                  <a:lnTo>
                    <a:pt x="1132" y="158"/>
                  </a:lnTo>
                  <a:lnTo>
                    <a:pt x="1164" y="146"/>
                  </a:lnTo>
                  <a:lnTo>
                    <a:pt x="1196" y="134"/>
                  </a:lnTo>
                  <a:lnTo>
                    <a:pt x="1230" y="126"/>
                  </a:lnTo>
                  <a:lnTo>
                    <a:pt x="1262" y="122"/>
                  </a:lnTo>
                  <a:lnTo>
                    <a:pt x="1262" y="122"/>
                  </a:lnTo>
                  <a:lnTo>
                    <a:pt x="1340" y="114"/>
                  </a:lnTo>
                  <a:lnTo>
                    <a:pt x="1442" y="110"/>
                  </a:lnTo>
                  <a:lnTo>
                    <a:pt x="1558" y="108"/>
                  </a:lnTo>
                  <a:lnTo>
                    <a:pt x="1680" y="106"/>
                  </a:lnTo>
                  <a:lnTo>
                    <a:pt x="1800" y="106"/>
                  </a:lnTo>
                  <a:lnTo>
                    <a:pt x="1906" y="108"/>
                  </a:lnTo>
                  <a:lnTo>
                    <a:pt x="1992" y="112"/>
                  </a:lnTo>
                  <a:lnTo>
                    <a:pt x="2022" y="116"/>
                  </a:lnTo>
                  <a:lnTo>
                    <a:pt x="2044" y="118"/>
                  </a:lnTo>
                  <a:lnTo>
                    <a:pt x="2044" y="118"/>
                  </a:lnTo>
                  <a:lnTo>
                    <a:pt x="2068" y="124"/>
                  </a:lnTo>
                  <a:lnTo>
                    <a:pt x="2094" y="134"/>
                  </a:lnTo>
                  <a:lnTo>
                    <a:pt x="2124" y="146"/>
                  </a:lnTo>
                  <a:lnTo>
                    <a:pt x="2156" y="160"/>
                  </a:lnTo>
                  <a:lnTo>
                    <a:pt x="2228" y="196"/>
                  </a:lnTo>
                  <a:lnTo>
                    <a:pt x="2302" y="236"/>
                  </a:lnTo>
                  <a:lnTo>
                    <a:pt x="2376" y="280"/>
                  </a:lnTo>
                  <a:lnTo>
                    <a:pt x="2446" y="324"/>
                  </a:lnTo>
                  <a:lnTo>
                    <a:pt x="2508" y="364"/>
                  </a:lnTo>
                  <a:lnTo>
                    <a:pt x="2556" y="402"/>
                  </a:lnTo>
                  <a:lnTo>
                    <a:pt x="2556" y="402"/>
                  </a:lnTo>
                  <a:lnTo>
                    <a:pt x="2560" y="406"/>
                  </a:lnTo>
                  <a:lnTo>
                    <a:pt x="2562" y="410"/>
                  </a:lnTo>
                  <a:lnTo>
                    <a:pt x="2562" y="414"/>
                  </a:lnTo>
                  <a:lnTo>
                    <a:pt x="2562" y="418"/>
                  </a:lnTo>
                  <a:lnTo>
                    <a:pt x="2560" y="422"/>
                  </a:lnTo>
                  <a:lnTo>
                    <a:pt x="2558" y="424"/>
                  </a:lnTo>
                  <a:lnTo>
                    <a:pt x="2554" y="426"/>
                  </a:lnTo>
                  <a:lnTo>
                    <a:pt x="2548" y="428"/>
                  </a:lnTo>
                  <a:lnTo>
                    <a:pt x="2548" y="428"/>
                  </a:lnTo>
                  <a:close/>
                  <a:moveTo>
                    <a:pt x="3440" y="698"/>
                  </a:moveTo>
                  <a:lnTo>
                    <a:pt x="3440" y="698"/>
                  </a:lnTo>
                  <a:lnTo>
                    <a:pt x="3424" y="696"/>
                  </a:lnTo>
                  <a:lnTo>
                    <a:pt x="3406" y="692"/>
                  </a:lnTo>
                  <a:lnTo>
                    <a:pt x="3390" y="688"/>
                  </a:lnTo>
                  <a:lnTo>
                    <a:pt x="3374" y="682"/>
                  </a:lnTo>
                  <a:lnTo>
                    <a:pt x="3342" y="666"/>
                  </a:lnTo>
                  <a:lnTo>
                    <a:pt x="3312" y="646"/>
                  </a:lnTo>
                  <a:lnTo>
                    <a:pt x="3286" y="628"/>
                  </a:lnTo>
                  <a:lnTo>
                    <a:pt x="3266" y="610"/>
                  </a:lnTo>
                  <a:lnTo>
                    <a:pt x="3254" y="596"/>
                  </a:lnTo>
                  <a:lnTo>
                    <a:pt x="3252" y="592"/>
                  </a:lnTo>
                  <a:lnTo>
                    <a:pt x="3254" y="588"/>
                  </a:lnTo>
                  <a:lnTo>
                    <a:pt x="3254" y="588"/>
                  </a:lnTo>
                  <a:lnTo>
                    <a:pt x="3262" y="586"/>
                  </a:lnTo>
                  <a:lnTo>
                    <a:pt x="3278" y="584"/>
                  </a:lnTo>
                  <a:lnTo>
                    <a:pt x="3330" y="582"/>
                  </a:lnTo>
                  <a:lnTo>
                    <a:pt x="3396" y="586"/>
                  </a:lnTo>
                  <a:lnTo>
                    <a:pt x="3462" y="592"/>
                  </a:lnTo>
                  <a:lnTo>
                    <a:pt x="3462" y="592"/>
                  </a:lnTo>
                  <a:lnTo>
                    <a:pt x="3478" y="596"/>
                  </a:lnTo>
                  <a:lnTo>
                    <a:pt x="3494" y="600"/>
                  </a:lnTo>
                  <a:lnTo>
                    <a:pt x="3510" y="606"/>
                  </a:lnTo>
                  <a:lnTo>
                    <a:pt x="3524" y="614"/>
                  </a:lnTo>
                  <a:lnTo>
                    <a:pt x="3552" y="630"/>
                  </a:lnTo>
                  <a:lnTo>
                    <a:pt x="3576" y="650"/>
                  </a:lnTo>
                  <a:lnTo>
                    <a:pt x="3596" y="668"/>
                  </a:lnTo>
                  <a:lnTo>
                    <a:pt x="3612" y="682"/>
                  </a:lnTo>
                  <a:lnTo>
                    <a:pt x="3626" y="698"/>
                  </a:lnTo>
                  <a:lnTo>
                    <a:pt x="3626" y="698"/>
                  </a:lnTo>
                  <a:lnTo>
                    <a:pt x="3440" y="698"/>
                  </a:lnTo>
                  <a:lnTo>
                    <a:pt x="3440" y="6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0" name="Freeform 89">
              <a:extLst>
                <a:ext uri="{FF2B5EF4-FFF2-40B4-BE49-F238E27FC236}">
                  <a16:creationId xmlns:a16="http://schemas.microsoft.com/office/drawing/2014/main" id="{BFA60A40-C14A-2A45-BA14-B16F3BFBE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7563" y="13862050"/>
              <a:ext cx="219075" cy="819150"/>
            </a:xfrm>
            <a:custGeom>
              <a:avLst/>
              <a:gdLst>
                <a:gd name="T0" fmla="*/ 120 w 138"/>
                <a:gd name="T1" fmla="*/ 0 h 516"/>
                <a:gd name="T2" fmla="*/ 26 w 138"/>
                <a:gd name="T3" fmla="*/ 0 h 516"/>
                <a:gd name="T4" fmla="*/ 0 w 138"/>
                <a:gd name="T5" fmla="*/ 516 h 516"/>
                <a:gd name="T6" fmla="*/ 138 w 138"/>
                <a:gd name="T7" fmla="*/ 516 h 516"/>
                <a:gd name="T8" fmla="*/ 120 w 138"/>
                <a:gd name="T9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516">
                  <a:moveTo>
                    <a:pt x="120" y="0"/>
                  </a:moveTo>
                  <a:lnTo>
                    <a:pt x="26" y="0"/>
                  </a:lnTo>
                  <a:lnTo>
                    <a:pt x="0" y="516"/>
                  </a:lnTo>
                  <a:lnTo>
                    <a:pt x="138" y="516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121" name="グループ化 102">
            <a:extLst>
              <a:ext uri="{FF2B5EF4-FFF2-40B4-BE49-F238E27FC236}">
                <a16:creationId xmlns:a16="http://schemas.microsoft.com/office/drawing/2014/main" id="{5E0ECAC4-32E1-254B-89B7-DEC6CAE38822}"/>
              </a:ext>
            </a:extLst>
          </p:cNvPr>
          <p:cNvGrpSpPr/>
          <p:nvPr/>
        </p:nvGrpSpPr>
        <p:grpSpPr>
          <a:xfrm>
            <a:off x="574067" y="5288372"/>
            <a:ext cx="244398" cy="253791"/>
            <a:chOff x="5406493" y="1665805"/>
            <a:chExt cx="863461" cy="897968"/>
          </a:xfrm>
        </p:grpSpPr>
        <p:sp>
          <p:nvSpPr>
            <p:cNvPr id="122" name="角丸四角形 21">
              <a:extLst>
                <a:ext uri="{FF2B5EF4-FFF2-40B4-BE49-F238E27FC236}">
                  <a16:creationId xmlns:a16="http://schemas.microsoft.com/office/drawing/2014/main" id="{E2628ED4-2211-8D4A-B3A1-65797CAED2F2}"/>
                </a:ext>
              </a:extLst>
            </p:cNvPr>
            <p:cNvSpPr/>
            <p:nvPr/>
          </p:nvSpPr>
          <p:spPr bwMode="auto">
            <a:xfrm>
              <a:off x="5406493" y="1665805"/>
              <a:ext cx="863461" cy="897968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grpSp>
          <p:nvGrpSpPr>
            <p:cNvPr id="123" name="Group 44">
              <a:extLst>
                <a:ext uri="{FF2B5EF4-FFF2-40B4-BE49-F238E27FC236}">
                  <a16:creationId xmlns:a16="http://schemas.microsoft.com/office/drawing/2014/main" id="{B88BFF52-245B-0145-A900-943D2E7F1851}"/>
                </a:ext>
              </a:extLst>
            </p:cNvPr>
            <p:cNvGrpSpPr/>
            <p:nvPr/>
          </p:nvGrpSpPr>
          <p:grpSpPr>
            <a:xfrm>
              <a:off x="5506487" y="1808145"/>
              <a:ext cx="592395" cy="642327"/>
              <a:chOff x="3589327" y="2082553"/>
              <a:chExt cx="568045" cy="615987"/>
            </a:xfrm>
          </p:grpSpPr>
          <p:sp>
            <p:nvSpPr>
              <p:cNvPr id="124" name="Isosceles Triangle 45">
                <a:extLst>
                  <a:ext uri="{FF2B5EF4-FFF2-40B4-BE49-F238E27FC236}">
                    <a16:creationId xmlns:a16="http://schemas.microsoft.com/office/drawing/2014/main" id="{1132DC83-B9B4-CB42-A993-1FB77032F7A2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25" name="Oval 46">
                <a:extLst>
                  <a:ext uri="{FF2B5EF4-FFF2-40B4-BE49-F238E27FC236}">
                    <a16:creationId xmlns:a16="http://schemas.microsoft.com/office/drawing/2014/main" id="{39965B96-A8CD-4B4B-9E13-B3B7DAD6120F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26" name="Oval 47">
                <a:extLst>
                  <a:ext uri="{FF2B5EF4-FFF2-40B4-BE49-F238E27FC236}">
                    <a16:creationId xmlns:a16="http://schemas.microsoft.com/office/drawing/2014/main" id="{81ECB0EA-8428-444C-B6C2-063BA18A9AD9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27" name="Oval 48">
                <a:extLst>
                  <a:ext uri="{FF2B5EF4-FFF2-40B4-BE49-F238E27FC236}">
                    <a16:creationId xmlns:a16="http://schemas.microsoft.com/office/drawing/2014/main" id="{4ED8C694-EE83-3843-845C-AC29CAF34794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D4352D9A-7A9C-4C4E-81E1-362416D4784D}"/>
              </a:ext>
            </a:extLst>
          </p:cNvPr>
          <p:cNvSpPr txBox="1"/>
          <p:nvPr/>
        </p:nvSpPr>
        <p:spPr>
          <a:xfrm>
            <a:off x="390094" y="3827060"/>
            <a:ext cx="287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Things</a:t>
            </a:r>
            <a:endParaRPr lang="en-JP" sz="16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8CA37928-FA9D-AD4A-9268-A01292550EA3}"/>
              </a:ext>
            </a:extLst>
          </p:cNvPr>
          <p:cNvSpPr/>
          <p:nvPr/>
        </p:nvSpPr>
        <p:spPr>
          <a:xfrm>
            <a:off x="4601557" y="4551784"/>
            <a:ext cx="869929" cy="4730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mDNS</a:t>
            </a:r>
            <a:endParaRPr lang="en-US" sz="8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en-US" sz="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listener</a:t>
            </a:r>
            <a:endParaRPr lang="en-JP" sz="8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ADF597F4-5EC4-A649-A85B-68CD9ACCDB2F}"/>
              </a:ext>
            </a:extLst>
          </p:cNvPr>
          <p:cNvSpPr/>
          <p:nvPr/>
        </p:nvSpPr>
        <p:spPr>
          <a:xfrm>
            <a:off x="2933745" y="4722786"/>
            <a:ext cx="1663818" cy="196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C2A6257-BD6D-C945-979B-1C74EF13A10A}"/>
              </a:ext>
            </a:extLst>
          </p:cNvPr>
          <p:cNvSpPr txBox="1"/>
          <p:nvPr/>
        </p:nvSpPr>
        <p:spPr>
          <a:xfrm>
            <a:off x="2950094" y="4263813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mDNS</a:t>
            </a:r>
            <a:endParaRPr lang="en-US" sz="1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en-US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advertisement</a:t>
            </a:r>
            <a:endParaRPr lang="en-JP" sz="1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8CA7A7B-15E3-F740-9F80-2B551E11D9EA}"/>
              </a:ext>
            </a:extLst>
          </p:cNvPr>
          <p:cNvCxnSpPr>
            <a:cxnSpLocks/>
            <a:stCxn id="130" idx="2"/>
            <a:endCxn id="11" idx="0"/>
          </p:cNvCxnSpPr>
          <p:nvPr/>
        </p:nvCxnSpPr>
        <p:spPr>
          <a:xfrm>
            <a:off x="5036522" y="5024825"/>
            <a:ext cx="959" cy="124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956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1ADD-A1FB-A240-B083-2BBD9030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Sequence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D9F0A-FD93-964C-ACCB-1DA165C41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DF3824-458F-644F-948C-87787A21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9E0CE3-4CC4-7C4F-8409-D119AC4CB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2020-10-01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A8FDD-A127-1F49-94BA-F0494358F750}"/>
              </a:ext>
            </a:extLst>
          </p:cNvPr>
          <p:cNvCxnSpPr>
            <a:cxnSpLocks/>
          </p:cNvCxnSpPr>
          <p:nvPr/>
        </p:nvCxnSpPr>
        <p:spPr>
          <a:xfrm>
            <a:off x="1643865" y="1690688"/>
            <a:ext cx="0" cy="440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9DE854C-34F3-DC43-95A5-ECFCCA5D603A}"/>
              </a:ext>
            </a:extLst>
          </p:cNvPr>
          <p:cNvSpPr txBox="1"/>
          <p:nvPr/>
        </p:nvSpPr>
        <p:spPr>
          <a:xfrm>
            <a:off x="1292647" y="1321356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Thing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BBA655-18C1-EA4B-AFD9-4BCD6EABD2F7}"/>
              </a:ext>
            </a:extLst>
          </p:cNvPr>
          <p:cNvSpPr txBox="1"/>
          <p:nvPr/>
        </p:nvSpPr>
        <p:spPr>
          <a:xfrm>
            <a:off x="4549195" y="1027906"/>
            <a:ext cx="236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Auto-population server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05D63F-EF18-A344-98A3-32CD72F41046}"/>
              </a:ext>
            </a:extLst>
          </p:cNvPr>
          <p:cNvCxnSpPr>
            <a:cxnSpLocks/>
          </p:cNvCxnSpPr>
          <p:nvPr/>
        </p:nvCxnSpPr>
        <p:spPr>
          <a:xfrm>
            <a:off x="4038600" y="1790200"/>
            <a:ext cx="0" cy="440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C295AEC-CF73-1941-B669-268D3AC2DA91}"/>
              </a:ext>
            </a:extLst>
          </p:cNvPr>
          <p:cNvSpPr txBox="1"/>
          <p:nvPr/>
        </p:nvSpPr>
        <p:spPr>
          <a:xfrm>
            <a:off x="3581400" y="1308132"/>
            <a:ext cx="929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dirty="0"/>
              <a:t>mDNS</a:t>
            </a:r>
          </a:p>
          <a:p>
            <a:pPr algn="ctr"/>
            <a:r>
              <a:rPr lang="en-JP" dirty="0"/>
              <a:t>Listener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85E81-60A1-4A4F-A75E-A405486F3D7D}"/>
              </a:ext>
            </a:extLst>
          </p:cNvPr>
          <p:cNvCxnSpPr>
            <a:cxnSpLocks/>
          </p:cNvCxnSpPr>
          <p:nvPr/>
        </p:nvCxnSpPr>
        <p:spPr>
          <a:xfrm>
            <a:off x="6163278" y="1661013"/>
            <a:ext cx="0" cy="440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8F642F9-62C5-F441-9DF9-C6F5EC6E4101}"/>
              </a:ext>
            </a:extLst>
          </p:cNvPr>
          <p:cNvSpPr txBox="1"/>
          <p:nvPr/>
        </p:nvSpPr>
        <p:spPr>
          <a:xfrm>
            <a:off x="5599096" y="1278457"/>
            <a:ext cx="1143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</a:t>
            </a:r>
            <a:r>
              <a:rPr lang="en-JP" dirty="0"/>
              <a:t>ode</a:t>
            </a:r>
          </a:p>
          <a:p>
            <a:pPr algn="ctr"/>
            <a:r>
              <a:rPr lang="en-JP" dirty="0"/>
              <a:t>Generator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F68EDBD-50AA-014C-9B4A-B2DC91BEF30B}"/>
              </a:ext>
            </a:extLst>
          </p:cNvPr>
          <p:cNvCxnSpPr>
            <a:cxnSpLocks/>
          </p:cNvCxnSpPr>
          <p:nvPr/>
        </p:nvCxnSpPr>
        <p:spPr>
          <a:xfrm>
            <a:off x="8562947" y="1631297"/>
            <a:ext cx="0" cy="440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B7B1AAF7-EE9C-A447-88D0-560098924F97}"/>
              </a:ext>
            </a:extLst>
          </p:cNvPr>
          <p:cNvSpPr txBox="1"/>
          <p:nvPr/>
        </p:nvSpPr>
        <p:spPr>
          <a:xfrm>
            <a:off x="8009506" y="1248741"/>
            <a:ext cx="112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Catalogue</a:t>
            </a:r>
          </a:p>
          <a:p>
            <a:pPr algn="ctr"/>
            <a:r>
              <a:rPr lang="en-US" dirty="0"/>
              <a:t>Server</a:t>
            </a:r>
            <a:endParaRPr lang="en-JP" dirty="0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F1CF412-D1C9-7444-B021-DCE4EA8FA3EC}"/>
              </a:ext>
            </a:extLst>
          </p:cNvPr>
          <p:cNvCxnSpPr>
            <a:cxnSpLocks/>
          </p:cNvCxnSpPr>
          <p:nvPr/>
        </p:nvCxnSpPr>
        <p:spPr>
          <a:xfrm>
            <a:off x="10953356" y="1661013"/>
            <a:ext cx="0" cy="440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E55E09F8-F7BD-5846-B68B-9946A8EED5B0}"/>
              </a:ext>
            </a:extLst>
          </p:cNvPr>
          <p:cNvSpPr txBox="1"/>
          <p:nvPr/>
        </p:nvSpPr>
        <p:spPr>
          <a:xfrm>
            <a:off x="10389431" y="1278457"/>
            <a:ext cx="1143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Node-RED</a:t>
            </a:r>
            <a:endParaRPr lang="en-JP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15ABD4B-9918-8F43-B3B0-7198160C28C6}"/>
              </a:ext>
            </a:extLst>
          </p:cNvPr>
          <p:cNvCxnSpPr/>
          <p:nvPr/>
        </p:nvCxnSpPr>
        <p:spPr>
          <a:xfrm>
            <a:off x="1643865" y="2298032"/>
            <a:ext cx="2394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74F8CE59-0175-2D4E-BF0E-EEF193550CAE}"/>
              </a:ext>
            </a:extLst>
          </p:cNvPr>
          <p:cNvSpPr txBox="1"/>
          <p:nvPr/>
        </p:nvSpPr>
        <p:spPr>
          <a:xfrm>
            <a:off x="1683537" y="1790200"/>
            <a:ext cx="17407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Antwapp4hc._wot._tcp</a:t>
            </a:r>
          </a:p>
          <a:p>
            <a:r>
              <a:rPr lang="en-US" sz="1200" dirty="0"/>
              <a:t>t</a:t>
            </a:r>
            <a:r>
              <a:rPr lang="en-JP" sz="1200" dirty="0"/>
              <a:t>ype=Thing</a:t>
            </a:r>
          </a:p>
          <a:p>
            <a:r>
              <a:rPr lang="en-US" sz="1200" dirty="0"/>
              <a:t>td=/td/</a:t>
            </a:r>
            <a:r>
              <a:rPr lang="en-US" sz="1200" dirty="0" err="1"/>
              <a:t>nhktv.jsonld</a:t>
            </a:r>
            <a:endParaRPr lang="en-US" sz="1200" dirty="0"/>
          </a:p>
          <a:p>
            <a:r>
              <a:rPr lang="en-US" sz="1200" dirty="0"/>
              <a:t>Address=192.168.30.132</a:t>
            </a:r>
          </a:p>
          <a:p>
            <a:r>
              <a:rPr lang="en-US" sz="1200" dirty="0"/>
              <a:t>Port=8887</a:t>
            </a:r>
            <a:endParaRPr lang="en-JP" sz="1200" dirty="0"/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A68FECCD-8509-A04E-9F10-1EC3E2F0971E}"/>
              </a:ext>
            </a:extLst>
          </p:cNvPr>
          <p:cNvCxnSpPr>
            <a:cxnSpLocks/>
          </p:cNvCxnSpPr>
          <p:nvPr/>
        </p:nvCxnSpPr>
        <p:spPr>
          <a:xfrm flipH="1">
            <a:off x="1643865" y="3112169"/>
            <a:ext cx="2394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5C2FAEDD-C771-2842-9821-50DACAB11C0A}"/>
              </a:ext>
            </a:extLst>
          </p:cNvPr>
          <p:cNvSpPr txBox="1"/>
          <p:nvPr/>
        </p:nvSpPr>
        <p:spPr>
          <a:xfrm>
            <a:off x="2478581" y="2856715"/>
            <a:ext cx="1467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GET /td/nhktv.jsonld</a:t>
            </a: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52C856DD-3A0E-BF40-9006-7A3D7E1D6B11}"/>
              </a:ext>
            </a:extLst>
          </p:cNvPr>
          <p:cNvCxnSpPr>
            <a:cxnSpLocks/>
          </p:cNvCxnSpPr>
          <p:nvPr/>
        </p:nvCxnSpPr>
        <p:spPr>
          <a:xfrm flipV="1">
            <a:off x="1643865" y="3413207"/>
            <a:ext cx="2402438" cy="15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CB9E0C68-6B10-0F4E-AAC3-9DD16ED40BFF}"/>
              </a:ext>
            </a:extLst>
          </p:cNvPr>
          <p:cNvSpPr txBox="1"/>
          <p:nvPr/>
        </p:nvSpPr>
        <p:spPr>
          <a:xfrm>
            <a:off x="1660596" y="3187024"/>
            <a:ext cx="1277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Thing Description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C770C10A-EA3C-7A4F-936C-A73711991F35}"/>
              </a:ext>
            </a:extLst>
          </p:cNvPr>
          <p:cNvCxnSpPr>
            <a:cxnSpLocks/>
          </p:cNvCxnSpPr>
          <p:nvPr/>
        </p:nvCxnSpPr>
        <p:spPr>
          <a:xfrm flipV="1">
            <a:off x="4034604" y="3567829"/>
            <a:ext cx="2136379" cy="23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B89A7E0B-67E4-A94C-9FB3-8847B9A33AE3}"/>
              </a:ext>
            </a:extLst>
          </p:cNvPr>
          <p:cNvSpPr txBox="1"/>
          <p:nvPr/>
        </p:nvSpPr>
        <p:spPr>
          <a:xfrm>
            <a:off x="4324840" y="3325523"/>
            <a:ext cx="1277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Thing Description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1B94ECE6-C720-0A4F-91FE-BDFCA75CC692}"/>
              </a:ext>
            </a:extLst>
          </p:cNvPr>
          <p:cNvSpPr/>
          <p:nvPr/>
        </p:nvSpPr>
        <p:spPr>
          <a:xfrm>
            <a:off x="5197656" y="3615123"/>
            <a:ext cx="1946654" cy="2698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r>
              <a:rPr lang="en-JP" dirty="0"/>
              <a:t>enerate a  node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7CEDE3C-B8EC-484B-A1D7-5A53DB5848D4}"/>
              </a:ext>
            </a:extLst>
          </p:cNvPr>
          <p:cNvCxnSpPr>
            <a:cxnSpLocks/>
          </p:cNvCxnSpPr>
          <p:nvPr/>
        </p:nvCxnSpPr>
        <p:spPr>
          <a:xfrm flipV="1">
            <a:off x="6183331" y="4162112"/>
            <a:ext cx="2379616" cy="23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9EB9AE44-3CA9-8148-AC2A-8F0DB75302F1}"/>
              </a:ext>
            </a:extLst>
          </p:cNvPr>
          <p:cNvSpPr txBox="1"/>
          <p:nvPr/>
        </p:nvSpPr>
        <p:spPr>
          <a:xfrm>
            <a:off x="6713155" y="3910689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</a:t>
            </a:r>
            <a:r>
              <a:rPr lang="en-JP" sz="1200" dirty="0"/>
              <a:t>ode module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D2AE8CE2-75E6-F24A-93C8-3DC34471975C}"/>
              </a:ext>
            </a:extLst>
          </p:cNvPr>
          <p:cNvCxnSpPr>
            <a:cxnSpLocks/>
          </p:cNvCxnSpPr>
          <p:nvPr/>
        </p:nvCxnSpPr>
        <p:spPr>
          <a:xfrm flipV="1">
            <a:off x="6170983" y="4444516"/>
            <a:ext cx="2379616" cy="23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BB52D339-9F05-BE46-845F-F56A055F21C1}"/>
              </a:ext>
            </a:extLst>
          </p:cNvPr>
          <p:cNvSpPr txBox="1"/>
          <p:nvPr/>
        </p:nvSpPr>
        <p:spPr>
          <a:xfrm>
            <a:off x="6700807" y="4193093"/>
            <a:ext cx="1284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Update catalogue</a:t>
            </a:r>
            <a:endParaRPr lang="en-JP" sz="12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CB33992C-5515-2742-8663-63D02BA30F96}"/>
              </a:ext>
            </a:extLst>
          </p:cNvPr>
          <p:cNvCxnSpPr>
            <a:cxnSpLocks/>
          </p:cNvCxnSpPr>
          <p:nvPr/>
        </p:nvCxnSpPr>
        <p:spPr>
          <a:xfrm flipH="1">
            <a:off x="8564120" y="4699113"/>
            <a:ext cx="2394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83AAD8E9-13DE-224A-974C-D141311E4E00}"/>
              </a:ext>
            </a:extLst>
          </p:cNvPr>
          <p:cNvSpPr txBox="1"/>
          <p:nvPr/>
        </p:nvSpPr>
        <p:spPr>
          <a:xfrm>
            <a:off x="9398836" y="4443659"/>
            <a:ext cx="1429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GET /catalogue.json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2DC7BB46-7E8F-C24E-B8EE-925529494B10}"/>
              </a:ext>
            </a:extLst>
          </p:cNvPr>
          <p:cNvCxnSpPr>
            <a:cxnSpLocks/>
          </p:cNvCxnSpPr>
          <p:nvPr/>
        </p:nvCxnSpPr>
        <p:spPr>
          <a:xfrm>
            <a:off x="8550599" y="4959798"/>
            <a:ext cx="2402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73287DFD-E6B4-6241-8AC3-4D0C7F37B75A}"/>
              </a:ext>
            </a:extLst>
          </p:cNvPr>
          <p:cNvSpPr txBox="1"/>
          <p:nvPr/>
        </p:nvSpPr>
        <p:spPr>
          <a:xfrm>
            <a:off x="8688166" y="4731427"/>
            <a:ext cx="1311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Module catalogue</a:t>
            </a:r>
            <a:endParaRPr lang="en-JP" sz="1200" dirty="0"/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09FEE025-EA9D-6044-883B-72A9095C06A9}"/>
              </a:ext>
            </a:extLst>
          </p:cNvPr>
          <p:cNvCxnSpPr>
            <a:cxnSpLocks/>
          </p:cNvCxnSpPr>
          <p:nvPr/>
        </p:nvCxnSpPr>
        <p:spPr>
          <a:xfrm flipH="1">
            <a:off x="8575851" y="5223803"/>
            <a:ext cx="2394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A750996A-6143-0946-ABC0-EBF6C0D651BA}"/>
              </a:ext>
            </a:extLst>
          </p:cNvPr>
          <p:cNvSpPr txBox="1"/>
          <p:nvPr/>
        </p:nvSpPr>
        <p:spPr>
          <a:xfrm>
            <a:off x="9140377" y="4980351"/>
            <a:ext cx="1859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GET /module archive.tar.gz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E8B52787-05B1-AF4D-8ABB-1912F57F0459}"/>
              </a:ext>
            </a:extLst>
          </p:cNvPr>
          <p:cNvCxnSpPr>
            <a:cxnSpLocks/>
          </p:cNvCxnSpPr>
          <p:nvPr/>
        </p:nvCxnSpPr>
        <p:spPr>
          <a:xfrm>
            <a:off x="8562330" y="5484488"/>
            <a:ext cx="2402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1E222D7D-B768-6F43-9BD7-7D391C3F150A}"/>
              </a:ext>
            </a:extLst>
          </p:cNvPr>
          <p:cNvSpPr txBox="1"/>
          <p:nvPr/>
        </p:nvSpPr>
        <p:spPr>
          <a:xfrm>
            <a:off x="8699897" y="5256117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Module</a:t>
            </a:r>
            <a:endParaRPr lang="en-JP" sz="1200" dirty="0"/>
          </a:p>
        </p:txBody>
      </p: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2ECD2F40-A636-3E47-98AB-5E3E20D585AD}"/>
              </a:ext>
            </a:extLst>
          </p:cNvPr>
          <p:cNvSpPr/>
          <p:nvPr/>
        </p:nvSpPr>
        <p:spPr>
          <a:xfrm>
            <a:off x="9969237" y="5638793"/>
            <a:ext cx="1946654" cy="2698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install</a:t>
            </a: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2611774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9728D-4623-A444-B7E6-4C3E337E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pic>
        <p:nvPicPr>
          <p:cNvPr id="7" name="mDNS autopop" descr="mDNS autopop">
            <a:hlinkClick r:id="" action="ppaction://media"/>
            <a:extLst>
              <a:ext uri="{FF2B5EF4-FFF2-40B4-BE49-F238E27FC236}">
                <a16:creationId xmlns:a16="http://schemas.microsoft.com/office/drawing/2014/main" id="{10C00FC2-F24F-2E48-AEFC-CB3D0847DB2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0027" y="365125"/>
            <a:ext cx="10331946" cy="58118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B6279-05FF-F24E-9687-3102918E3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C1BCD-475E-6D46-9738-F42947820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A5155FF-39F2-7146-8C9F-127ADC771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2020-10-01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4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T-Template" id="{90537F6B-6AA6-4E4A-9ACF-5B7471C57440}" vid="{4CB42938-CC47-3C47-A00B-995216699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</TotalTime>
  <Words>192</Words>
  <Application>Microsoft Macintosh PowerPoint</Application>
  <PresentationFormat>Widescreen</PresentationFormat>
  <Paragraphs>67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Noto Sans</vt:lpstr>
      <vt:lpstr>Office Theme</vt:lpstr>
      <vt:lpstr>Node-RED – WoT-Discovery Integration</vt:lpstr>
      <vt:lpstr>Overview</vt:lpstr>
      <vt:lpstr>Sequence diagram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Node-RED – WoT-Discovery Integration</dc:title>
  <dc:creator>東村邦彦 / TOUMURA，KUNIHIKO</dc:creator>
  <cp:lastModifiedBy>東村邦彦 / TOUMURA，KUNIHIKO</cp:lastModifiedBy>
  <cp:revision>1</cp:revision>
  <dcterms:created xsi:type="dcterms:W3CDTF">2020-10-01T11:58:43Z</dcterms:created>
  <dcterms:modified xsi:type="dcterms:W3CDTF">2020-10-01T12:49:27Z</dcterms:modified>
</cp:coreProperties>
</file>